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76" r:id="rId4"/>
    <p:sldId id="257" r:id="rId5"/>
    <p:sldId id="262" r:id="rId6"/>
    <p:sldId id="268" r:id="rId7"/>
    <p:sldId id="264" r:id="rId8"/>
    <p:sldId id="263" r:id="rId9"/>
    <p:sldId id="261" r:id="rId10"/>
    <p:sldId id="265" r:id="rId11"/>
    <p:sldId id="266" r:id="rId12"/>
    <p:sldId id="267" r:id="rId13"/>
    <p:sldId id="275" r:id="rId14"/>
    <p:sldId id="277" r:id="rId15"/>
    <p:sldId id="258" r:id="rId16"/>
    <p:sldId id="270" r:id="rId17"/>
    <p:sldId id="278" r:id="rId18"/>
    <p:sldId id="259" r:id="rId19"/>
    <p:sldId id="271" r:id="rId20"/>
    <p:sldId id="272" r:id="rId21"/>
    <p:sldId id="273" r:id="rId22"/>
    <p:sldId id="274" r:id="rId2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94BF1F-67E1-4309-A26E-38465B8F392A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4C1B8143-9247-4BEC-AD94-5F12451186B9}">
      <dgm:prSet phldrT="[Texto]"/>
      <dgm:spPr/>
      <dgm:t>
        <a:bodyPr/>
        <a:lstStyle/>
        <a:p>
          <a:r>
            <a:rPr lang="es-ES" dirty="0" smtClean="0"/>
            <a:t>CIBERACOSO</a:t>
          </a:r>
          <a:endParaRPr lang="es-ES" dirty="0"/>
        </a:p>
      </dgm:t>
    </dgm:pt>
    <dgm:pt modelId="{1F8C9B76-86EB-485D-AB89-A6D8A888EAE9}" type="parTrans" cxnId="{23F7F4E5-44F0-4557-BC6B-B7BD37685418}">
      <dgm:prSet/>
      <dgm:spPr/>
      <dgm:t>
        <a:bodyPr/>
        <a:lstStyle/>
        <a:p>
          <a:endParaRPr lang="es-ES"/>
        </a:p>
      </dgm:t>
    </dgm:pt>
    <dgm:pt modelId="{ED770579-2C4A-4C2E-B112-FAC78886F365}" type="sibTrans" cxnId="{23F7F4E5-44F0-4557-BC6B-B7BD37685418}">
      <dgm:prSet/>
      <dgm:spPr/>
      <dgm:t>
        <a:bodyPr/>
        <a:lstStyle/>
        <a:p>
          <a:endParaRPr lang="es-ES"/>
        </a:p>
      </dgm:t>
    </dgm:pt>
    <dgm:pt modelId="{C11F0AA1-83BF-4DDF-BDD9-D1100DDD5D66}">
      <dgm:prSet phldrT="[Texto]"/>
      <dgm:spPr/>
      <dgm:t>
        <a:bodyPr/>
        <a:lstStyle/>
        <a:p>
          <a:pPr marL="114300" indent="0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dirty="0" smtClean="0"/>
            <a:t>Necesidad de poder</a:t>
          </a:r>
          <a:endParaRPr lang="es-ES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C978591-E0F5-487F-89CB-526F8FB47889}" type="parTrans" cxnId="{1498446B-E71B-49BA-A5F5-A79D215308F2}">
      <dgm:prSet/>
      <dgm:spPr/>
      <dgm:t>
        <a:bodyPr/>
        <a:lstStyle/>
        <a:p>
          <a:endParaRPr lang="es-ES"/>
        </a:p>
      </dgm:t>
    </dgm:pt>
    <dgm:pt modelId="{CE1845C2-21EB-4BE1-AC36-E2A95596AB3F}" type="sibTrans" cxnId="{1498446B-E71B-49BA-A5F5-A79D215308F2}">
      <dgm:prSet/>
      <dgm:spPr/>
      <dgm:t>
        <a:bodyPr/>
        <a:lstStyle/>
        <a:p>
          <a:endParaRPr lang="es-ES"/>
        </a:p>
      </dgm:t>
    </dgm:pt>
    <dgm:pt modelId="{7FC48ADC-289D-4A81-AFA2-F33E3135F32C}">
      <dgm:prSet phldrT="[Texto]"/>
      <dgm:spPr/>
      <dgm:t>
        <a:bodyPr/>
        <a:lstStyle/>
        <a:p>
          <a:r>
            <a:rPr lang="es-ES" dirty="0" smtClean="0"/>
            <a:t>SEXTORSIÓN</a:t>
          </a:r>
          <a:endParaRPr lang="es-ES" dirty="0"/>
        </a:p>
      </dgm:t>
    </dgm:pt>
    <dgm:pt modelId="{1A843FE0-EA20-4034-909E-F48467FE85F4}" type="parTrans" cxnId="{682CFAC6-6F77-4481-A782-2FCC7FBA9DF3}">
      <dgm:prSet/>
      <dgm:spPr/>
      <dgm:t>
        <a:bodyPr/>
        <a:lstStyle/>
        <a:p>
          <a:endParaRPr lang="es-ES"/>
        </a:p>
      </dgm:t>
    </dgm:pt>
    <dgm:pt modelId="{C55A8B27-12C6-46A9-A696-94429D60DE8B}" type="sibTrans" cxnId="{682CFAC6-6F77-4481-A782-2FCC7FBA9DF3}">
      <dgm:prSet/>
      <dgm:spPr/>
      <dgm:t>
        <a:bodyPr/>
        <a:lstStyle/>
        <a:p>
          <a:endParaRPr lang="es-ES"/>
        </a:p>
      </dgm:t>
    </dgm:pt>
    <dgm:pt modelId="{CD4A0831-5C9A-456B-8903-9D006B73087F}">
      <dgm:prSet phldrT="[Texto]"/>
      <dgm:spPr/>
      <dgm:t>
        <a:bodyPr/>
        <a:lstStyle/>
        <a:p>
          <a:r>
            <a:rPr lang="es-ES" dirty="0" smtClean="0"/>
            <a:t>Necesidad de poder</a:t>
          </a:r>
          <a:endParaRPr lang="es-E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8F851CC-6C21-4583-9524-2282F4A7839B}" type="parTrans" cxnId="{9DBA8537-2883-4C05-AEBB-C70A9D8801AC}">
      <dgm:prSet/>
      <dgm:spPr/>
      <dgm:t>
        <a:bodyPr/>
        <a:lstStyle/>
        <a:p>
          <a:endParaRPr lang="es-ES"/>
        </a:p>
      </dgm:t>
    </dgm:pt>
    <dgm:pt modelId="{EFDC299F-7015-42DA-9FF7-A10A55B54C16}" type="sibTrans" cxnId="{9DBA8537-2883-4C05-AEBB-C70A9D8801AC}">
      <dgm:prSet/>
      <dgm:spPr/>
      <dgm:t>
        <a:bodyPr/>
        <a:lstStyle/>
        <a:p>
          <a:endParaRPr lang="es-ES"/>
        </a:p>
      </dgm:t>
    </dgm:pt>
    <dgm:pt modelId="{C7E89368-7A2D-443B-A00C-D145787C7653}">
      <dgm:prSet/>
      <dgm:spPr/>
      <dgm:t>
        <a:bodyPr/>
        <a:lstStyle/>
        <a:p>
          <a:pPr marL="114300" indent="0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dirty="0" smtClean="0"/>
            <a:t>Necesidad de integración en un grupo social</a:t>
          </a:r>
        </a:p>
      </dgm:t>
    </dgm:pt>
    <dgm:pt modelId="{2744B568-29CE-47DA-8B94-B4E0A4653B26}" type="parTrans" cxnId="{5CA7F7F3-2B75-4F14-87E5-DB76645047C3}">
      <dgm:prSet/>
      <dgm:spPr/>
      <dgm:t>
        <a:bodyPr/>
        <a:lstStyle/>
        <a:p>
          <a:endParaRPr lang="es-ES"/>
        </a:p>
      </dgm:t>
    </dgm:pt>
    <dgm:pt modelId="{043198E9-8613-4392-969A-9B95EBDFCE90}" type="sibTrans" cxnId="{5CA7F7F3-2B75-4F14-87E5-DB76645047C3}">
      <dgm:prSet/>
      <dgm:spPr/>
      <dgm:t>
        <a:bodyPr/>
        <a:lstStyle/>
        <a:p>
          <a:endParaRPr lang="es-ES"/>
        </a:p>
      </dgm:t>
    </dgm:pt>
    <dgm:pt modelId="{5462AE6B-BB79-44D8-81C4-DEBBC01CBC55}">
      <dgm:prSet/>
      <dgm:spPr/>
      <dgm:t>
        <a:bodyPr/>
        <a:lstStyle/>
        <a:p>
          <a:r>
            <a:rPr lang="es-ES" dirty="0" smtClean="0"/>
            <a:t>Necesidad de integración en un grupo social</a:t>
          </a:r>
          <a:endParaRPr lang="es-ES" dirty="0"/>
        </a:p>
      </dgm:t>
    </dgm:pt>
    <dgm:pt modelId="{368E2B98-2270-40B4-A419-026372CB7206}" type="parTrans" cxnId="{3708AAA4-DDB9-4952-B363-65B92822F4A1}">
      <dgm:prSet/>
      <dgm:spPr/>
      <dgm:t>
        <a:bodyPr/>
        <a:lstStyle/>
        <a:p>
          <a:endParaRPr lang="es-ES"/>
        </a:p>
      </dgm:t>
    </dgm:pt>
    <dgm:pt modelId="{CFB914B7-7AC6-474E-9492-4E86A57BEC3A}" type="sibTrans" cxnId="{3708AAA4-DDB9-4952-B363-65B92822F4A1}">
      <dgm:prSet/>
      <dgm:spPr/>
      <dgm:t>
        <a:bodyPr/>
        <a:lstStyle/>
        <a:p>
          <a:endParaRPr lang="es-ES"/>
        </a:p>
      </dgm:t>
    </dgm:pt>
    <dgm:pt modelId="{074C574F-4A83-406B-8172-066330C0CED2}">
      <dgm:prSet/>
      <dgm:spPr/>
      <dgm:t>
        <a:bodyPr/>
        <a:lstStyle/>
        <a:p>
          <a:pPr marL="114300" indent="0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dirty="0" smtClean="0"/>
            <a:t>Posibles rasgos narcisistas</a:t>
          </a:r>
        </a:p>
      </dgm:t>
    </dgm:pt>
    <dgm:pt modelId="{D41CA0FF-21BE-46F5-BD25-0F490BD30AC0}" type="parTrans" cxnId="{5AA4A06A-8386-4B31-BF3D-D40D9EAAC402}">
      <dgm:prSet/>
      <dgm:spPr/>
      <dgm:t>
        <a:bodyPr/>
        <a:lstStyle/>
        <a:p>
          <a:endParaRPr lang="es-ES"/>
        </a:p>
      </dgm:t>
    </dgm:pt>
    <dgm:pt modelId="{B6256731-3605-4024-AE42-3BE8CD3451DF}" type="sibTrans" cxnId="{5AA4A06A-8386-4B31-BF3D-D40D9EAAC402}">
      <dgm:prSet/>
      <dgm:spPr/>
      <dgm:t>
        <a:bodyPr/>
        <a:lstStyle/>
        <a:p>
          <a:endParaRPr lang="es-ES"/>
        </a:p>
      </dgm:t>
    </dgm:pt>
    <dgm:pt modelId="{B89DAB87-0464-4D6E-95EF-EB2FF16A7877}">
      <dgm:prSet phldrT="[Texto]"/>
      <dgm:spPr/>
      <dgm:t>
        <a:bodyPr/>
        <a:lstStyle/>
        <a:p>
          <a:r>
            <a:rPr lang="es-ES" dirty="0" smtClean="0"/>
            <a:t>Posibles rasgos narcisistas</a:t>
          </a:r>
          <a:endParaRPr lang="es-E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E447F4A-E6B1-4F8E-92A2-5B9D304B9BD1}" type="parTrans" cxnId="{9D2DF3AF-436A-4C7F-AFC4-E492C685D35B}">
      <dgm:prSet/>
      <dgm:spPr/>
      <dgm:t>
        <a:bodyPr/>
        <a:lstStyle/>
        <a:p>
          <a:endParaRPr lang="es-ES"/>
        </a:p>
      </dgm:t>
    </dgm:pt>
    <dgm:pt modelId="{F8E41CF9-BED7-4BA2-9ADD-02752C87EB53}" type="sibTrans" cxnId="{9D2DF3AF-436A-4C7F-AFC4-E492C685D35B}">
      <dgm:prSet/>
      <dgm:spPr/>
      <dgm:t>
        <a:bodyPr/>
        <a:lstStyle/>
        <a:p>
          <a:endParaRPr lang="es-ES"/>
        </a:p>
      </dgm:t>
    </dgm:pt>
    <dgm:pt modelId="{20012ED6-9621-4706-B814-903E1BE985B7}">
      <dgm:prSet/>
      <dgm:spPr/>
      <dgm:t>
        <a:bodyPr/>
        <a:lstStyle/>
        <a:p>
          <a:pPr marL="114300" indent="0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dirty="0" smtClean="0"/>
            <a:t>Sexo femenino</a:t>
          </a:r>
        </a:p>
      </dgm:t>
    </dgm:pt>
    <dgm:pt modelId="{66198A01-8346-4626-9348-4F9EEBF1A13F}" type="parTrans" cxnId="{930B685C-7525-4CEB-BC55-DAEA96F83638}">
      <dgm:prSet/>
      <dgm:spPr/>
      <dgm:t>
        <a:bodyPr/>
        <a:lstStyle/>
        <a:p>
          <a:endParaRPr lang="es-ES"/>
        </a:p>
      </dgm:t>
    </dgm:pt>
    <dgm:pt modelId="{3BA08243-2242-43F1-99D4-AC552501079D}" type="sibTrans" cxnId="{930B685C-7525-4CEB-BC55-DAEA96F83638}">
      <dgm:prSet/>
      <dgm:spPr/>
      <dgm:t>
        <a:bodyPr/>
        <a:lstStyle/>
        <a:p>
          <a:endParaRPr lang="es-ES"/>
        </a:p>
      </dgm:t>
    </dgm:pt>
    <dgm:pt modelId="{50C7F9D2-EDAA-4BDA-8073-DB6F3F06B87C}">
      <dgm:prSet/>
      <dgm:spPr/>
      <dgm:t>
        <a:bodyPr/>
        <a:lstStyle/>
        <a:p>
          <a:r>
            <a:rPr lang="es-ES" dirty="0" smtClean="0"/>
            <a:t>Sexo masculino</a:t>
          </a:r>
          <a:endParaRPr lang="es-ES" dirty="0"/>
        </a:p>
      </dgm:t>
    </dgm:pt>
    <dgm:pt modelId="{33F9E449-C718-49CE-A09E-A2ECE89FD7E5}" type="parTrans" cxnId="{A1DB6DD6-54DE-4F4D-9DC0-460EDA341D9C}">
      <dgm:prSet/>
      <dgm:spPr/>
      <dgm:t>
        <a:bodyPr/>
        <a:lstStyle/>
        <a:p>
          <a:endParaRPr lang="es-ES"/>
        </a:p>
      </dgm:t>
    </dgm:pt>
    <dgm:pt modelId="{BCE3B44B-82AF-4DFE-9F2A-BCA03DEF217E}" type="sibTrans" cxnId="{A1DB6DD6-54DE-4F4D-9DC0-460EDA341D9C}">
      <dgm:prSet/>
      <dgm:spPr/>
      <dgm:t>
        <a:bodyPr/>
        <a:lstStyle/>
        <a:p>
          <a:endParaRPr lang="es-ES"/>
        </a:p>
      </dgm:t>
    </dgm:pt>
    <dgm:pt modelId="{12B15ABE-6CF4-4648-90CD-8034968E0D4A}">
      <dgm:prSet/>
      <dgm:spPr/>
      <dgm:t>
        <a:bodyPr/>
        <a:lstStyle/>
        <a:p>
          <a:pPr marL="114300" indent="0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dirty="0" smtClean="0"/>
            <a:t>Entre 12 y 18 años</a:t>
          </a:r>
        </a:p>
      </dgm:t>
    </dgm:pt>
    <dgm:pt modelId="{74A04EDB-29F3-4C7E-8F67-0E6F4B52719F}" type="parTrans" cxnId="{C74F3B1A-FD3F-49AF-85A7-375E4D6F17D1}">
      <dgm:prSet/>
      <dgm:spPr/>
      <dgm:t>
        <a:bodyPr/>
        <a:lstStyle/>
        <a:p>
          <a:endParaRPr lang="es-ES"/>
        </a:p>
      </dgm:t>
    </dgm:pt>
    <dgm:pt modelId="{A6A54326-FD15-49D6-A21A-3BD3B3EFFB95}" type="sibTrans" cxnId="{C74F3B1A-FD3F-49AF-85A7-375E4D6F17D1}">
      <dgm:prSet/>
      <dgm:spPr/>
      <dgm:t>
        <a:bodyPr/>
        <a:lstStyle/>
        <a:p>
          <a:endParaRPr lang="es-ES"/>
        </a:p>
      </dgm:t>
    </dgm:pt>
    <dgm:pt modelId="{494CAAD1-921C-411C-9BA0-6D2E6DEB8693}">
      <dgm:prSet/>
      <dgm:spPr/>
      <dgm:t>
        <a:bodyPr/>
        <a:lstStyle/>
        <a:p>
          <a:r>
            <a:rPr lang="es-ES" dirty="0" smtClean="0"/>
            <a:t>HAPPY SLAPPING</a:t>
          </a:r>
          <a:endParaRPr lang="es-ES" dirty="0"/>
        </a:p>
      </dgm:t>
    </dgm:pt>
    <dgm:pt modelId="{2C5B1136-E138-42E5-A4BD-23707284D7A5}" type="parTrans" cxnId="{48ADAAFE-199F-4846-AE9E-DC4D500E34B7}">
      <dgm:prSet/>
      <dgm:spPr/>
      <dgm:t>
        <a:bodyPr/>
        <a:lstStyle/>
        <a:p>
          <a:endParaRPr lang="es-ES"/>
        </a:p>
      </dgm:t>
    </dgm:pt>
    <dgm:pt modelId="{3ABFF3F1-D318-414C-BF78-4A4CED35B4EA}" type="sibTrans" cxnId="{48ADAAFE-199F-4846-AE9E-DC4D500E34B7}">
      <dgm:prSet/>
      <dgm:spPr/>
      <dgm:t>
        <a:bodyPr/>
        <a:lstStyle/>
        <a:p>
          <a:endParaRPr lang="es-ES"/>
        </a:p>
      </dgm:t>
    </dgm:pt>
    <dgm:pt modelId="{99B32F20-41DB-4FC2-8579-4E01E0F637C9}">
      <dgm:prSet/>
      <dgm:spPr/>
      <dgm:t>
        <a:bodyPr/>
        <a:lstStyle/>
        <a:p>
          <a:r>
            <a:rPr lang="es-ES" dirty="0" smtClean="0"/>
            <a:t>Necesidad de poder</a:t>
          </a:r>
          <a:endParaRPr lang="es-ES" dirty="0"/>
        </a:p>
      </dgm:t>
    </dgm:pt>
    <dgm:pt modelId="{F4D167A1-D8FA-4DB9-8BD5-973033DFC24E}" type="parTrans" cxnId="{5431904D-10B0-4032-9467-E8971FACC83E}">
      <dgm:prSet/>
      <dgm:spPr/>
      <dgm:t>
        <a:bodyPr/>
        <a:lstStyle/>
        <a:p>
          <a:endParaRPr lang="es-ES"/>
        </a:p>
      </dgm:t>
    </dgm:pt>
    <dgm:pt modelId="{B8C61E56-7286-4250-91C7-A4CE6EA6A431}" type="sibTrans" cxnId="{5431904D-10B0-4032-9467-E8971FACC83E}">
      <dgm:prSet/>
      <dgm:spPr/>
      <dgm:t>
        <a:bodyPr/>
        <a:lstStyle/>
        <a:p>
          <a:endParaRPr lang="es-ES"/>
        </a:p>
      </dgm:t>
    </dgm:pt>
    <dgm:pt modelId="{5C862AD6-00AC-436D-8E35-07AD60F85AD7}">
      <dgm:prSet/>
      <dgm:spPr/>
      <dgm:t>
        <a:bodyPr/>
        <a:lstStyle/>
        <a:p>
          <a:r>
            <a:rPr lang="es-ES" dirty="0" smtClean="0"/>
            <a:t>Necesidad de integración en un grupo social</a:t>
          </a:r>
          <a:endParaRPr lang="es-ES" dirty="0"/>
        </a:p>
      </dgm:t>
    </dgm:pt>
    <dgm:pt modelId="{A3C2B78E-4F5A-4D1C-85BE-FC13459F6EA4}" type="parTrans" cxnId="{D6D06DCC-B7C7-49DB-8519-D41979D2AFB4}">
      <dgm:prSet/>
      <dgm:spPr/>
      <dgm:t>
        <a:bodyPr/>
        <a:lstStyle/>
        <a:p>
          <a:endParaRPr lang="es-ES"/>
        </a:p>
      </dgm:t>
    </dgm:pt>
    <dgm:pt modelId="{90B63D61-88A9-4BD5-9289-B82F8302EF38}" type="sibTrans" cxnId="{D6D06DCC-B7C7-49DB-8519-D41979D2AFB4}">
      <dgm:prSet/>
      <dgm:spPr/>
      <dgm:t>
        <a:bodyPr/>
        <a:lstStyle/>
        <a:p>
          <a:endParaRPr lang="es-ES"/>
        </a:p>
      </dgm:t>
    </dgm:pt>
    <dgm:pt modelId="{C8E91DC1-3861-4B47-99A4-910EF14ABE4A}">
      <dgm:prSet/>
      <dgm:spPr/>
      <dgm:t>
        <a:bodyPr/>
        <a:lstStyle/>
        <a:p>
          <a:r>
            <a:rPr lang="es-ES" dirty="0" smtClean="0"/>
            <a:t>Entre 12 y 16 años</a:t>
          </a:r>
          <a:endParaRPr lang="es-ES" dirty="0"/>
        </a:p>
      </dgm:t>
    </dgm:pt>
    <dgm:pt modelId="{EF53E8AF-EFF2-4A91-B4CA-35FF12F3A165}" type="parTrans" cxnId="{4CD1BFD4-7CD6-46A3-B31D-00222A35E91E}">
      <dgm:prSet/>
      <dgm:spPr/>
      <dgm:t>
        <a:bodyPr/>
        <a:lstStyle/>
        <a:p>
          <a:endParaRPr lang="es-ES"/>
        </a:p>
      </dgm:t>
    </dgm:pt>
    <dgm:pt modelId="{D4223742-F88B-40DD-A409-8263D2F5DB69}" type="sibTrans" cxnId="{4CD1BFD4-7CD6-46A3-B31D-00222A35E91E}">
      <dgm:prSet/>
      <dgm:spPr/>
      <dgm:t>
        <a:bodyPr/>
        <a:lstStyle/>
        <a:p>
          <a:endParaRPr lang="es-ES"/>
        </a:p>
      </dgm:t>
    </dgm:pt>
    <dgm:pt modelId="{CB8B3F64-12D3-4F0D-B726-55E6C48F473F}">
      <dgm:prSet/>
      <dgm:spPr/>
      <dgm:t>
        <a:bodyPr/>
        <a:lstStyle/>
        <a:p>
          <a:r>
            <a:rPr lang="es-ES" smtClean="0"/>
            <a:t>Escasa supervisión</a:t>
          </a:r>
          <a:endParaRPr lang="es-ES" dirty="0"/>
        </a:p>
      </dgm:t>
    </dgm:pt>
    <dgm:pt modelId="{38873DB9-12D4-454D-86B0-6912774C1718}" type="parTrans" cxnId="{82AF63BC-7F28-43DC-936E-ABD328F1A5AD}">
      <dgm:prSet/>
      <dgm:spPr/>
      <dgm:t>
        <a:bodyPr/>
        <a:lstStyle/>
        <a:p>
          <a:endParaRPr lang="es-ES"/>
        </a:p>
      </dgm:t>
    </dgm:pt>
    <dgm:pt modelId="{7B795E06-59CE-46F1-9F88-5AA1EC62B0DF}" type="sibTrans" cxnId="{82AF63BC-7F28-43DC-936E-ABD328F1A5AD}">
      <dgm:prSet/>
      <dgm:spPr/>
      <dgm:t>
        <a:bodyPr/>
        <a:lstStyle/>
        <a:p>
          <a:endParaRPr lang="es-ES"/>
        </a:p>
      </dgm:t>
    </dgm:pt>
    <dgm:pt modelId="{D12985FC-2DDA-425C-8DAF-9894FDBA515D}">
      <dgm:prSet/>
      <dgm:spPr/>
      <dgm:t>
        <a:bodyPr/>
        <a:lstStyle/>
        <a:p>
          <a:r>
            <a:rPr lang="es-ES" smtClean="0"/>
            <a:t>Escasa supervisión</a:t>
          </a:r>
          <a:endParaRPr lang="es-ES" dirty="0"/>
        </a:p>
      </dgm:t>
    </dgm:pt>
    <dgm:pt modelId="{10E2ECC4-24EC-459C-915C-35B754A84733}" type="parTrans" cxnId="{783C4AFC-E1BF-417F-9A3B-FC349936D8C6}">
      <dgm:prSet/>
      <dgm:spPr/>
      <dgm:t>
        <a:bodyPr/>
        <a:lstStyle/>
        <a:p>
          <a:endParaRPr lang="es-ES"/>
        </a:p>
      </dgm:t>
    </dgm:pt>
    <dgm:pt modelId="{0B40AC9C-4B10-451F-9099-72EC40DA9254}" type="sibTrans" cxnId="{783C4AFC-E1BF-417F-9A3B-FC349936D8C6}">
      <dgm:prSet/>
      <dgm:spPr/>
      <dgm:t>
        <a:bodyPr/>
        <a:lstStyle/>
        <a:p>
          <a:endParaRPr lang="es-ES"/>
        </a:p>
      </dgm:t>
    </dgm:pt>
    <dgm:pt modelId="{13F8010F-C509-4F82-9A25-AA37B07092F2}">
      <dgm:prSet/>
      <dgm:spPr/>
      <dgm:t>
        <a:bodyPr/>
        <a:lstStyle/>
        <a:p>
          <a:pPr marL="114300" indent="0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mtClean="0"/>
            <a:t>Escasa supervisión</a:t>
          </a:r>
          <a:endParaRPr lang="es-ES" dirty="0" smtClean="0"/>
        </a:p>
      </dgm:t>
    </dgm:pt>
    <dgm:pt modelId="{43619508-598C-4BE5-A958-309FAB51D8F9}" type="parTrans" cxnId="{EE805492-F1E6-4FE9-AF84-951AF09E70E6}">
      <dgm:prSet/>
      <dgm:spPr/>
      <dgm:t>
        <a:bodyPr/>
        <a:lstStyle/>
        <a:p>
          <a:endParaRPr lang="es-ES"/>
        </a:p>
      </dgm:t>
    </dgm:pt>
    <dgm:pt modelId="{EB032711-EC76-489F-8469-6936E01C1B30}" type="sibTrans" cxnId="{EE805492-F1E6-4FE9-AF84-951AF09E70E6}">
      <dgm:prSet/>
      <dgm:spPr/>
      <dgm:t>
        <a:bodyPr/>
        <a:lstStyle/>
        <a:p>
          <a:endParaRPr lang="es-ES"/>
        </a:p>
      </dgm:t>
    </dgm:pt>
    <dgm:pt modelId="{7B6978E2-2B3E-4F3A-A580-05F9EA6FFCA7}">
      <dgm:prSet/>
      <dgm:spPr/>
      <dgm:t>
        <a:bodyPr/>
        <a:lstStyle/>
        <a:p>
          <a:r>
            <a:rPr lang="es-ES" dirty="0" smtClean="0"/>
            <a:t>Posibles rasgos narcisistas</a:t>
          </a:r>
          <a:endParaRPr lang="es-ES" dirty="0"/>
        </a:p>
      </dgm:t>
    </dgm:pt>
    <dgm:pt modelId="{1C2B410B-EF50-4A16-8270-01F61484304E}" type="parTrans" cxnId="{419ADB5F-9EFF-452B-923D-F2F8A0021B86}">
      <dgm:prSet/>
      <dgm:spPr/>
    </dgm:pt>
    <dgm:pt modelId="{64D7FEFB-BF8A-4FAB-9F4E-42D1C31D73BA}" type="sibTrans" cxnId="{419ADB5F-9EFF-452B-923D-F2F8A0021B86}">
      <dgm:prSet/>
      <dgm:spPr/>
    </dgm:pt>
    <dgm:pt modelId="{8F9B5906-F342-47C8-8BD8-7AC59937139C}" type="pres">
      <dgm:prSet presAssocID="{BC94BF1F-67E1-4309-A26E-38465B8F392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FE434E93-209B-474C-9396-E2C988E3A1E1}" type="pres">
      <dgm:prSet presAssocID="{4C1B8143-9247-4BEC-AD94-5F12451186B9}" presName="composite" presStyleCnt="0"/>
      <dgm:spPr/>
    </dgm:pt>
    <dgm:pt modelId="{5871A29B-C931-48AD-BAA7-FAA283A58FFF}" type="pres">
      <dgm:prSet presAssocID="{4C1B8143-9247-4BEC-AD94-5F12451186B9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62566B5-DEA6-4CC5-B451-6CA058686039}" type="pres">
      <dgm:prSet presAssocID="{4C1B8143-9247-4BEC-AD94-5F12451186B9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DC62261-CB02-4CA3-8E24-395361620489}" type="pres">
      <dgm:prSet presAssocID="{ED770579-2C4A-4C2E-B112-FAC78886F365}" presName="space" presStyleCnt="0"/>
      <dgm:spPr/>
    </dgm:pt>
    <dgm:pt modelId="{D221BA39-7A82-446C-AA32-33E9F1E37A7A}" type="pres">
      <dgm:prSet presAssocID="{7FC48ADC-289D-4A81-AFA2-F33E3135F32C}" presName="composite" presStyleCnt="0"/>
      <dgm:spPr/>
    </dgm:pt>
    <dgm:pt modelId="{E2BD76CF-D027-41A4-ADB1-5EBDF850D569}" type="pres">
      <dgm:prSet presAssocID="{7FC48ADC-289D-4A81-AFA2-F33E3135F32C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58C5625-CF89-494B-9AC7-122E8583D204}" type="pres">
      <dgm:prSet presAssocID="{7FC48ADC-289D-4A81-AFA2-F33E3135F32C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C555F9B-1AD5-4086-9944-87EAD4375189}" type="pres">
      <dgm:prSet presAssocID="{C55A8B27-12C6-46A9-A696-94429D60DE8B}" presName="space" presStyleCnt="0"/>
      <dgm:spPr/>
    </dgm:pt>
    <dgm:pt modelId="{6C1711C2-F590-444A-9971-677F7C50E330}" type="pres">
      <dgm:prSet presAssocID="{494CAAD1-921C-411C-9BA0-6D2E6DEB8693}" presName="composite" presStyleCnt="0"/>
      <dgm:spPr/>
    </dgm:pt>
    <dgm:pt modelId="{38E1177C-AC84-49A7-B2C9-906EBD600C0F}" type="pres">
      <dgm:prSet presAssocID="{494CAAD1-921C-411C-9BA0-6D2E6DEB8693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0C44BF7-CE05-4E3C-A5D7-4BA7FAEBE10F}" type="pres">
      <dgm:prSet presAssocID="{494CAAD1-921C-411C-9BA0-6D2E6DEB8693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C74F3B1A-FD3F-49AF-85A7-375E4D6F17D1}" srcId="{4C1B8143-9247-4BEC-AD94-5F12451186B9}" destId="{12B15ABE-6CF4-4648-90CD-8034968E0D4A}" srcOrd="5" destOrd="0" parTransId="{74A04EDB-29F3-4C7E-8F67-0E6F4B52719F}" sibTransId="{A6A54326-FD15-49D6-A21A-3BD3B3EFFB95}"/>
    <dgm:cxn modelId="{682CFAC6-6F77-4481-A782-2FCC7FBA9DF3}" srcId="{BC94BF1F-67E1-4309-A26E-38465B8F392A}" destId="{7FC48ADC-289D-4A81-AFA2-F33E3135F32C}" srcOrd="1" destOrd="0" parTransId="{1A843FE0-EA20-4034-909E-F48467FE85F4}" sibTransId="{C55A8B27-12C6-46A9-A696-94429D60DE8B}"/>
    <dgm:cxn modelId="{B9D93BF7-436A-4527-A6B0-7F3F1C652A8B}" type="presOf" srcId="{4C1B8143-9247-4BEC-AD94-5F12451186B9}" destId="{5871A29B-C931-48AD-BAA7-FAA283A58FFF}" srcOrd="0" destOrd="0" presId="urn:microsoft.com/office/officeart/2005/8/layout/hList1"/>
    <dgm:cxn modelId="{9296A7EB-F2E1-43AC-B42B-8CC3755BA7A7}" type="presOf" srcId="{50C7F9D2-EDAA-4BDA-8073-DB6F3F06B87C}" destId="{258C5625-CF89-494B-9AC7-122E8583D204}" srcOrd="0" destOrd="4" presId="urn:microsoft.com/office/officeart/2005/8/layout/hList1"/>
    <dgm:cxn modelId="{5431904D-10B0-4032-9467-E8971FACC83E}" srcId="{494CAAD1-921C-411C-9BA0-6D2E6DEB8693}" destId="{99B32F20-41DB-4FC2-8579-4E01E0F637C9}" srcOrd="0" destOrd="0" parTransId="{F4D167A1-D8FA-4DB9-8BD5-973033DFC24E}" sibTransId="{B8C61E56-7286-4250-91C7-A4CE6EA6A431}"/>
    <dgm:cxn modelId="{9DBA8537-2883-4C05-AEBB-C70A9D8801AC}" srcId="{7FC48ADC-289D-4A81-AFA2-F33E3135F32C}" destId="{CD4A0831-5C9A-456B-8903-9D006B73087F}" srcOrd="0" destOrd="0" parTransId="{38F851CC-6C21-4583-9524-2282F4A7839B}" sibTransId="{EFDC299F-7015-42DA-9FF7-A10A55B54C16}"/>
    <dgm:cxn modelId="{24A05C37-C729-4746-BE70-9F35FB5FFE22}" type="presOf" srcId="{5C862AD6-00AC-436D-8E35-07AD60F85AD7}" destId="{00C44BF7-CE05-4E3C-A5D7-4BA7FAEBE10F}" srcOrd="0" destOrd="2" presId="urn:microsoft.com/office/officeart/2005/8/layout/hList1"/>
    <dgm:cxn modelId="{8E809C13-49C4-4460-A5F1-51470341FE1D}" type="presOf" srcId="{074C574F-4A83-406B-8172-066330C0CED2}" destId="{762566B5-DEA6-4CC5-B451-6CA058686039}" srcOrd="0" destOrd="1" presId="urn:microsoft.com/office/officeart/2005/8/layout/hList1"/>
    <dgm:cxn modelId="{1498446B-E71B-49BA-A5F5-A79D215308F2}" srcId="{4C1B8143-9247-4BEC-AD94-5F12451186B9}" destId="{C11F0AA1-83BF-4DDF-BDD9-D1100DDD5D66}" srcOrd="0" destOrd="0" parTransId="{9C978591-E0F5-487F-89CB-526F8FB47889}" sibTransId="{CE1845C2-21EB-4BE1-AC36-E2A95596AB3F}"/>
    <dgm:cxn modelId="{3708AAA4-DDB9-4952-B363-65B92822F4A1}" srcId="{7FC48ADC-289D-4A81-AFA2-F33E3135F32C}" destId="{5462AE6B-BB79-44D8-81C4-DEBBC01CBC55}" srcOrd="2" destOrd="0" parTransId="{368E2B98-2270-40B4-A419-026372CB7206}" sibTransId="{CFB914B7-7AC6-474E-9492-4E86A57BEC3A}"/>
    <dgm:cxn modelId="{357CD8E9-9037-453B-975B-545F88431156}" type="presOf" srcId="{C7E89368-7A2D-443B-A00C-D145787C7653}" destId="{762566B5-DEA6-4CC5-B451-6CA058686039}" srcOrd="0" destOrd="2" presId="urn:microsoft.com/office/officeart/2005/8/layout/hList1"/>
    <dgm:cxn modelId="{5AA4A06A-8386-4B31-BF3D-D40D9EAAC402}" srcId="{4C1B8143-9247-4BEC-AD94-5F12451186B9}" destId="{074C574F-4A83-406B-8172-066330C0CED2}" srcOrd="1" destOrd="0" parTransId="{D41CA0FF-21BE-46F5-BD25-0F490BD30AC0}" sibTransId="{B6256731-3605-4024-AE42-3BE8CD3451DF}"/>
    <dgm:cxn modelId="{82AF63BC-7F28-43DC-936E-ABD328F1A5AD}" srcId="{494CAAD1-921C-411C-9BA0-6D2E6DEB8693}" destId="{CB8B3F64-12D3-4F0D-B726-55E6C48F473F}" srcOrd="3" destOrd="0" parTransId="{38873DB9-12D4-454D-86B0-6912774C1718}" sibTransId="{7B795E06-59CE-46F1-9F88-5AA1EC62B0DF}"/>
    <dgm:cxn modelId="{783C4AFC-E1BF-417F-9A3B-FC349936D8C6}" srcId="{7FC48ADC-289D-4A81-AFA2-F33E3135F32C}" destId="{D12985FC-2DDA-425C-8DAF-9894FDBA515D}" srcOrd="3" destOrd="0" parTransId="{10E2ECC4-24EC-459C-915C-35B754A84733}" sibTransId="{0B40AC9C-4B10-451F-9099-72EC40DA9254}"/>
    <dgm:cxn modelId="{F5E56E0B-FE6B-49E5-AF50-BA8F584846A3}" type="presOf" srcId="{494CAAD1-921C-411C-9BA0-6D2E6DEB8693}" destId="{38E1177C-AC84-49A7-B2C9-906EBD600C0F}" srcOrd="0" destOrd="0" presId="urn:microsoft.com/office/officeart/2005/8/layout/hList1"/>
    <dgm:cxn modelId="{4CD1BFD4-7CD6-46A3-B31D-00222A35E91E}" srcId="{494CAAD1-921C-411C-9BA0-6D2E6DEB8693}" destId="{C8E91DC1-3861-4B47-99A4-910EF14ABE4A}" srcOrd="4" destOrd="0" parTransId="{EF53E8AF-EFF2-4A91-B4CA-35FF12F3A165}" sibTransId="{D4223742-F88B-40DD-A409-8263D2F5DB69}"/>
    <dgm:cxn modelId="{60936DE6-2358-4A33-A923-89FC6F500571}" type="presOf" srcId="{B89DAB87-0464-4D6E-95EF-EB2FF16A7877}" destId="{258C5625-CF89-494B-9AC7-122E8583D204}" srcOrd="0" destOrd="1" presId="urn:microsoft.com/office/officeart/2005/8/layout/hList1"/>
    <dgm:cxn modelId="{B99F3BDA-C98A-4950-A39D-1137D5F5AA1B}" type="presOf" srcId="{7FC48ADC-289D-4A81-AFA2-F33E3135F32C}" destId="{E2BD76CF-D027-41A4-ADB1-5EBDF850D569}" srcOrd="0" destOrd="0" presId="urn:microsoft.com/office/officeart/2005/8/layout/hList1"/>
    <dgm:cxn modelId="{419ADB5F-9EFF-452B-923D-F2F8A0021B86}" srcId="{494CAAD1-921C-411C-9BA0-6D2E6DEB8693}" destId="{7B6978E2-2B3E-4F3A-A580-05F9EA6FFCA7}" srcOrd="1" destOrd="0" parTransId="{1C2B410B-EF50-4A16-8270-01F61484304E}" sibTransId="{64D7FEFB-BF8A-4FAB-9F4E-42D1C31D73BA}"/>
    <dgm:cxn modelId="{D6D06DCC-B7C7-49DB-8519-D41979D2AFB4}" srcId="{494CAAD1-921C-411C-9BA0-6D2E6DEB8693}" destId="{5C862AD6-00AC-436D-8E35-07AD60F85AD7}" srcOrd="2" destOrd="0" parTransId="{A3C2B78E-4F5A-4D1C-85BE-FC13459F6EA4}" sibTransId="{90B63D61-88A9-4BD5-9289-B82F8302EF38}"/>
    <dgm:cxn modelId="{48ADAAFE-199F-4846-AE9E-DC4D500E34B7}" srcId="{BC94BF1F-67E1-4309-A26E-38465B8F392A}" destId="{494CAAD1-921C-411C-9BA0-6D2E6DEB8693}" srcOrd="2" destOrd="0" parTransId="{2C5B1136-E138-42E5-A4BD-23707284D7A5}" sibTransId="{3ABFF3F1-D318-414C-BF78-4A4CED35B4EA}"/>
    <dgm:cxn modelId="{9D2DF3AF-436A-4C7F-AFC4-E492C685D35B}" srcId="{7FC48ADC-289D-4A81-AFA2-F33E3135F32C}" destId="{B89DAB87-0464-4D6E-95EF-EB2FF16A7877}" srcOrd="1" destOrd="0" parTransId="{3E447F4A-E6B1-4F8E-92A2-5B9D304B9BD1}" sibTransId="{F8E41CF9-BED7-4BA2-9ADD-02752C87EB53}"/>
    <dgm:cxn modelId="{CAEA618F-0231-4B95-AC85-E8E67B617BC0}" type="presOf" srcId="{D12985FC-2DDA-425C-8DAF-9894FDBA515D}" destId="{258C5625-CF89-494B-9AC7-122E8583D204}" srcOrd="0" destOrd="3" presId="urn:microsoft.com/office/officeart/2005/8/layout/hList1"/>
    <dgm:cxn modelId="{930B685C-7525-4CEB-BC55-DAEA96F83638}" srcId="{4C1B8143-9247-4BEC-AD94-5F12451186B9}" destId="{20012ED6-9621-4706-B814-903E1BE985B7}" srcOrd="4" destOrd="0" parTransId="{66198A01-8346-4626-9348-4F9EEBF1A13F}" sibTransId="{3BA08243-2242-43F1-99D4-AC552501079D}"/>
    <dgm:cxn modelId="{A41F41B7-CF5D-451C-A5AB-F959EC013EF1}" type="presOf" srcId="{20012ED6-9621-4706-B814-903E1BE985B7}" destId="{762566B5-DEA6-4CC5-B451-6CA058686039}" srcOrd="0" destOrd="4" presId="urn:microsoft.com/office/officeart/2005/8/layout/hList1"/>
    <dgm:cxn modelId="{FF592553-860B-4BE2-A68C-6330F201003C}" type="presOf" srcId="{C11F0AA1-83BF-4DDF-BDD9-D1100DDD5D66}" destId="{762566B5-DEA6-4CC5-B451-6CA058686039}" srcOrd="0" destOrd="0" presId="urn:microsoft.com/office/officeart/2005/8/layout/hList1"/>
    <dgm:cxn modelId="{5CA7F7F3-2B75-4F14-87E5-DB76645047C3}" srcId="{4C1B8143-9247-4BEC-AD94-5F12451186B9}" destId="{C7E89368-7A2D-443B-A00C-D145787C7653}" srcOrd="2" destOrd="0" parTransId="{2744B568-29CE-47DA-8B94-B4E0A4653B26}" sibTransId="{043198E9-8613-4392-969A-9B95EBDFCE90}"/>
    <dgm:cxn modelId="{9A69418D-187A-4781-B213-C775C2EBB81B}" type="presOf" srcId="{13F8010F-C509-4F82-9A25-AA37B07092F2}" destId="{762566B5-DEA6-4CC5-B451-6CA058686039}" srcOrd="0" destOrd="3" presId="urn:microsoft.com/office/officeart/2005/8/layout/hList1"/>
    <dgm:cxn modelId="{D0BF0B27-A3DD-46D1-B49D-EA33E7A99FCE}" type="presOf" srcId="{5462AE6B-BB79-44D8-81C4-DEBBC01CBC55}" destId="{258C5625-CF89-494B-9AC7-122E8583D204}" srcOrd="0" destOrd="2" presId="urn:microsoft.com/office/officeart/2005/8/layout/hList1"/>
    <dgm:cxn modelId="{8D9C4877-087C-42D3-AEE2-C27651A4889A}" type="presOf" srcId="{99B32F20-41DB-4FC2-8579-4E01E0F637C9}" destId="{00C44BF7-CE05-4E3C-A5D7-4BA7FAEBE10F}" srcOrd="0" destOrd="0" presId="urn:microsoft.com/office/officeart/2005/8/layout/hList1"/>
    <dgm:cxn modelId="{E556A9D1-A625-40B2-B487-BF793D15B028}" type="presOf" srcId="{BC94BF1F-67E1-4309-A26E-38465B8F392A}" destId="{8F9B5906-F342-47C8-8BD8-7AC59937139C}" srcOrd="0" destOrd="0" presId="urn:microsoft.com/office/officeart/2005/8/layout/hList1"/>
    <dgm:cxn modelId="{4DF2F63B-C5F3-41F8-9567-87EE1AD0FF7A}" type="presOf" srcId="{CB8B3F64-12D3-4F0D-B726-55E6C48F473F}" destId="{00C44BF7-CE05-4E3C-A5D7-4BA7FAEBE10F}" srcOrd="0" destOrd="3" presId="urn:microsoft.com/office/officeart/2005/8/layout/hList1"/>
    <dgm:cxn modelId="{B5C5F4B6-C05A-409A-AE26-BFA60AC325EB}" type="presOf" srcId="{CD4A0831-5C9A-456B-8903-9D006B73087F}" destId="{258C5625-CF89-494B-9AC7-122E8583D204}" srcOrd="0" destOrd="0" presId="urn:microsoft.com/office/officeart/2005/8/layout/hList1"/>
    <dgm:cxn modelId="{871E6204-2F8F-4FA0-9CA5-A14008DDEF5B}" type="presOf" srcId="{C8E91DC1-3861-4B47-99A4-910EF14ABE4A}" destId="{00C44BF7-CE05-4E3C-A5D7-4BA7FAEBE10F}" srcOrd="0" destOrd="4" presId="urn:microsoft.com/office/officeart/2005/8/layout/hList1"/>
    <dgm:cxn modelId="{5DF9D2C4-A189-4CCA-920D-30A026BB1402}" type="presOf" srcId="{12B15ABE-6CF4-4648-90CD-8034968E0D4A}" destId="{762566B5-DEA6-4CC5-B451-6CA058686039}" srcOrd="0" destOrd="5" presId="urn:microsoft.com/office/officeart/2005/8/layout/hList1"/>
    <dgm:cxn modelId="{A1DB6DD6-54DE-4F4D-9DC0-460EDA341D9C}" srcId="{7FC48ADC-289D-4A81-AFA2-F33E3135F32C}" destId="{50C7F9D2-EDAA-4BDA-8073-DB6F3F06B87C}" srcOrd="4" destOrd="0" parTransId="{33F9E449-C718-49CE-A09E-A2ECE89FD7E5}" sibTransId="{BCE3B44B-82AF-4DFE-9F2A-BCA03DEF217E}"/>
    <dgm:cxn modelId="{EE805492-F1E6-4FE9-AF84-951AF09E70E6}" srcId="{4C1B8143-9247-4BEC-AD94-5F12451186B9}" destId="{13F8010F-C509-4F82-9A25-AA37B07092F2}" srcOrd="3" destOrd="0" parTransId="{43619508-598C-4BE5-A958-309FAB51D8F9}" sibTransId="{EB032711-EC76-489F-8469-6936E01C1B30}"/>
    <dgm:cxn modelId="{23F7F4E5-44F0-4557-BC6B-B7BD37685418}" srcId="{BC94BF1F-67E1-4309-A26E-38465B8F392A}" destId="{4C1B8143-9247-4BEC-AD94-5F12451186B9}" srcOrd="0" destOrd="0" parTransId="{1F8C9B76-86EB-485D-AB89-A6D8A888EAE9}" sibTransId="{ED770579-2C4A-4C2E-B112-FAC78886F365}"/>
    <dgm:cxn modelId="{4C405D91-817B-490A-B067-6A3A17CA25DB}" type="presOf" srcId="{7B6978E2-2B3E-4F3A-A580-05F9EA6FFCA7}" destId="{00C44BF7-CE05-4E3C-A5D7-4BA7FAEBE10F}" srcOrd="0" destOrd="1" presId="urn:microsoft.com/office/officeart/2005/8/layout/hList1"/>
    <dgm:cxn modelId="{5D850E59-1E7A-4C9C-AA4F-C2C5333E5224}" type="presParOf" srcId="{8F9B5906-F342-47C8-8BD8-7AC59937139C}" destId="{FE434E93-209B-474C-9396-E2C988E3A1E1}" srcOrd="0" destOrd="0" presId="urn:microsoft.com/office/officeart/2005/8/layout/hList1"/>
    <dgm:cxn modelId="{06D1FC15-7053-4F47-8AF4-E630065C115A}" type="presParOf" srcId="{FE434E93-209B-474C-9396-E2C988E3A1E1}" destId="{5871A29B-C931-48AD-BAA7-FAA283A58FFF}" srcOrd="0" destOrd="0" presId="urn:microsoft.com/office/officeart/2005/8/layout/hList1"/>
    <dgm:cxn modelId="{0D570E01-DA15-4E44-9CBC-67DBDF1B43C9}" type="presParOf" srcId="{FE434E93-209B-474C-9396-E2C988E3A1E1}" destId="{762566B5-DEA6-4CC5-B451-6CA058686039}" srcOrd="1" destOrd="0" presId="urn:microsoft.com/office/officeart/2005/8/layout/hList1"/>
    <dgm:cxn modelId="{F0C48676-D745-4536-B330-6A7BD6B786A8}" type="presParOf" srcId="{8F9B5906-F342-47C8-8BD8-7AC59937139C}" destId="{DDC62261-CB02-4CA3-8E24-395361620489}" srcOrd="1" destOrd="0" presId="urn:microsoft.com/office/officeart/2005/8/layout/hList1"/>
    <dgm:cxn modelId="{C87A3177-7541-4C8E-801D-FE20B8194BCB}" type="presParOf" srcId="{8F9B5906-F342-47C8-8BD8-7AC59937139C}" destId="{D221BA39-7A82-446C-AA32-33E9F1E37A7A}" srcOrd="2" destOrd="0" presId="urn:microsoft.com/office/officeart/2005/8/layout/hList1"/>
    <dgm:cxn modelId="{F1A698D0-D2F8-4DB7-A737-94AAF80EEE01}" type="presParOf" srcId="{D221BA39-7A82-446C-AA32-33E9F1E37A7A}" destId="{E2BD76CF-D027-41A4-ADB1-5EBDF850D569}" srcOrd="0" destOrd="0" presId="urn:microsoft.com/office/officeart/2005/8/layout/hList1"/>
    <dgm:cxn modelId="{586DCD9D-8560-4F73-BF70-26D89E306E94}" type="presParOf" srcId="{D221BA39-7A82-446C-AA32-33E9F1E37A7A}" destId="{258C5625-CF89-494B-9AC7-122E8583D204}" srcOrd="1" destOrd="0" presId="urn:microsoft.com/office/officeart/2005/8/layout/hList1"/>
    <dgm:cxn modelId="{FE5D49AA-93C4-41A5-8E50-C492A32FBD24}" type="presParOf" srcId="{8F9B5906-F342-47C8-8BD8-7AC59937139C}" destId="{EC555F9B-1AD5-4086-9944-87EAD4375189}" srcOrd="3" destOrd="0" presId="urn:microsoft.com/office/officeart/2005/8/layout/hList1"/>
    <dgm:cxn modelId="{E31FBA9E-5693-42D5-959D-9FE824DAB629}" type="presParOf" srcId="{8F9B5906-F342-47C8-8BD8-7AC59937139C}" destId="{6C1711C2-F590-444A-9971-677F7C50E330}" srcOrd="4" destOrd="0" presId="urn:microsoft.com/office/officeart/2005/8/layout/hList1"/>
    <dgm:cxn modelId="{F6D20AD4-6512-414F-8D3F-756644AE02EC}" type="presParOf" srcId="{6C1711C2-F590-444A-9971-677F7C50E330}" destId="{38E1177C-AC84-49A7-B2C9-906EBD600C0F}" srcOrd="0" destOrd="0" presId="urn:microsoft.com/office/officeart/2005/8/layout/hList1"/>
    <dgm:cxn modelId="{4413B13A-266A-4808-9E59-41B38661BC07}" type="presParOf" srcId="{6C1711C2-F590-444A-9971-677F7C50E330}" destId="{00C44BF7-CE05-4E3C-A5D7-4BA7FAEBE10F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C94BF1F-67E1-4309-A26E-38465B8F392A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4C1B8143-9247-4BEC-AD94-5F12451186B9}">
      <dgm:prSet phldrT="[Texto]"/>
      <dgm:spPr/>
      <dgm:t>
        <a:bodyPr/>
        <a:lstStyle/>
        <a:p>
          <a:r>
            <a:rPr lang="es-ES" dirty="0" smtClean="0"/>
            <a:t>GROOMING</a:t>
          </a:r>
          <a:endParaRPr lang="es-ES" dirty="0"/>
        </a:p>
      </dgm:t>
    </dgm:pt>
    <dgm:pt modelId="{1F8C9B76-86EB-485D-AB89-A6D8A888EAE9}" type="parTrans" cxnId="{23F7F4E5-44F0-4557-BC6B-B7BD37685418}">
      <dgm:prSet/>
      <dgm:spPr/>
      <dgm:t>
        <a:bodyPr/>
        <a:lstStyle/>
        <a:p>
          <a:endParaRPr lang="es-ES"/>
        </a:p>
      </dgm:t>
    </dgm:pt>
    <dgm:pt modelId="{ED770579-2C4A-4C2E-B112-FAC78886F365}" type="sibTrans" cxnId="{23F7F4E5-44F0-4557-BC6B-B7BD37685418}">
      <dgm:prSet/>
      <dgm:spPr/>
      <dgm:t>
        <a:bodyPr/>
        <a:lstStyle/>
        <a:p>
          <a:endParaRPr lang="es-ES"/>
        </a:p>
      </dgm:t>
    </dgm:pt>
    <dgm:pt modelId="{C11F0AA1-83BF-4DDF-BDD9-D1100DDD5D66}">
      <dgm:prSet phldrT="[Texto]"/>
      <dgm:spPr/>
      <dgm:t>
        <a:bodyPr/>
        <a:lstStyle/>
        <a:p>
          <a:pPr marL="114300" indent="0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dirty="0" smtClean="0">
              <a:effectLst/>
            </a:rPr>
            <a:t>Persona adulta</a:t>
          </a:r>
          <a:endParaRPr lang="es-E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C978591-E0F5-487F-89CB-526F8FB47889}" type="parTrans" cxnId="{1498446B-E71B-49BA-A5F5-A79D215308F2}">
      <dgm:prSet/>
      <dgm:spPr/>
      <dgm:t>
        <a:bodyPr/>
        <a:lstStyle/>
        <a:p>
          <a:endParaRPr lang="es-ES"/>
        </a:p>
      </dgm:t>
    </dgm:pt>
    <dgm:pt modelId="{CE1845C2-21EB-4BE1-AC36-E2A95596AB3F}" type="sibTrans" cxnId="{1498446B-E71B-49BA-A5F5-A79D215308F2}">
      <dgm:prSet/>
      <dgm:spPr/>
      <dgm:t>
        <a:bodyPr/>
        <a:lstStyle/>
        <a:p>
          <a:endParaRPr lang="es-ES"/>
        </a:p>
      </dgm:t>
    </dgm:pt>
    <dgm:pt modelId="{F87A492C-5037-4DAC-9796-2380BF37BA8A}">
      <dgm:prSet phldrT="[Texto]"/>
      <dgm:spPr/>
      <dgm:t>
        <a:bodyPr/>
        <a:lstStyle/>
        <a:p>
          <a:r>
            <a:rPr lang="es-ES" dirty="0" smtClean="0"/>
            <a:t>VIOLENCIA DE GÉNERO</a:t>
          </a:r>
          <a:endParaRPr lang="es-ES" dirty="0"/>
        </a:p>
      </dgm:t>
    </dgm:pt>
    <dgm:pt modelId="{70042A38-3346-4182-84C8-4399AC8FD54A}" type="parTrans" cxnId="{C61C6923-EDBF-498F-B86D-E02FB1A092A8}">
      <dgm:prSet/>
      <dgm:spPr/>
      <dgm:t>
        <a:bodyPr/>
        <a:lstStyle/>
        <a:p>
          <a:endParaRPr lang="es-ES"/>
        </a:p>
      </dgm:t>
    </dgm:pt>
    <dgm:pt modelId="{B8164693-D5B0-4691-9724-089133877ACE}" type="sibTrans" cxnId="{C61C6923-EDBF-498F-B86D-E02FB1A092A8}">
      <dgm:prSet/>
      <dgm:spPr/>
      <dgm:t>
        <a:bodyPr/>
        <a:lstStyle/>
        <a:p>
          <a:endParaRPr lang="es-ES"/>
        </a:p>
      </dgm:t>
    </dgm:pt>
    <dgm:pt modelId="{6538429A-22AC-4E0A-9AB6-3A836A1339F8}">
      <dgm:prSet phldrT="[Texto]"/>
      <dgm:spPr/>
      <dgm:t>
        <a:bodyPr/>
        <a:lstStyle/>
        <a:p>
          <a:r>
            <a:rPr lang="es-ES" dirty="0" smtClean="0"/>
            <a:t>Necesidad de poder</a:t>
          </a:r>
          <a:endParaRPr lang="es-E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7049E39-ADBF-4B69-9A7F-46471986692D}" type="parTrans" cxnId="{4B13811B-12F1-41D8-A4A3-A1EB3BAA9BEC}">
      <dgm:prSet/>
      <dgm:spPr/>
      <dgm:t>
        <a:bodyPr/>
        <a:lstStyle/>
        <a:p>
          <a:endParaRPr lang="es-ES"/>
        </a:p>
      </dgm:t>
    </dgm:pt>
    <dgm:pt modelId="{FEB759BD-6739-430B-A0A5-D4ADF08BD0C3}" type="sibTrans" cxnId="{4B13811B-12F1-41D8-A4A3-A1EB3BAA9BEC}">
      <dgm:prSet/>
      <dgm:spPr/>
      <dgm:t>
        <a:bodyPr/>
        <a:lstStyle/>
        <a:p>
          <a:endParaRPr lang="es-ES"/>
        </a:p>
      </dgm:t>
    </dgm:pt>
    <dgm:pt modelId="{47F49ABE-DBE0-4C19-8777-9F1BFA0D9B21}">
      <dgm:prSet/>
      <dgm:spPr/>
      <dgm:t>
        <a:bodyPr/>
        <a:lstStyle/>
        <a:p>
          <a:r>
            <a:rPr lang="es-ES" dirty="0" smtClean="0"/>
            <a:t>Posibles rasgos narcisistas</a:t>
          </a:r>
        </a:p>
      </dgm:t>
    </dgm:pt>
    <dgm:pt modelId="{CD3DB606-C4CC-4651-8740-5894B1982608}" type="parTrans" cxnId="{39B6E84D-9B1B-4868-A938-6DB1A38A21CE}">
      <dgm:prSet/>
      <dgm:spPr/>
      <dgm:t>
        <a:bodyPr/>
        <a:lstStyle/>
        <a:p>
          <a:endParaRPr lang="es-ES"/>
        </a:p>
      </dgm:t>
    </dgm:pt>
    <dgm:pt modelId="{E7CA42BB-4E3D-4BB8-BDC6-9567760BE977}" type="sibTrans" cxnId="{39B6E84D-9B1B-4868-A938-6DB1A38A21CE}">
      <dgm:prSet/>
      <dgm:spPr/>
      <dgm:t>
        <a:bodyPr/>
        <a:lstStyle/>
        <a:p>
          <a:endParaRPr lang="es-ES"/>
        </a:p>
      </dgm:t>
    </dgm:pt>
    <dgm:pt modelId="{C911F49B-3895-4C2C-9B92-ECA3533B98BB}">
      <dgm:prSet/>
      <dgm:spPr/>
      <dgm:t>
        <a:bodyPr/>
        <a:lstStyle/>
        <a:p>
          <a:r>
            <a:rPr lang="es-ES" dirty="0" smtClean="0"/>
            <a:t>Modelos educativos erróneos</a:t>
          </a:r>
          <a:endParaRPr lang="es-ES" dirty="0"/>
        </a:p>
      </dgm:t>
    </dgm:pt>
    <dgm:pt modelId="{059184A2-6D65-49D6-A84B-079A1B9B09EF}" type="parTrans" cxnId="{D3B3838D-BA51-4E2F-9560-FFAAA97189BC}">
      <dgm:prSet/>
      <dgm:spPr/>
      <dgm:t>
        <a:bodyPr/>
        <a:lstStyle/>
        <a:p>
          <a:endParaRPr lang="es-ES"/>
        </a:p>
      </dgm:t>
    </dgm:pt>
    <dgm:pt modelId="{5B290D1B-0B26-4321-A3A6-F2F4C63AA0B3}" type="sibTrans" cxnId="{D3B3838D-BA51-4E2F-9560-FFAAA97189BC}">
      <dgm:prSet/>
      <dgm:spPr/>
      <dgm:t>
        <a:bodyPr/>
        <a:lstStyle/>
        <a:p>
          <a:endParaRPr lang="es-ES"/>
        </a:p>
      </dgm:t>
    </dgm:pt>
    <dgm:pt modelId="{44F98330-F168-46E4-8DF2-50AB56B5D04A}">
      <dgm:prSet/>
      <dgm:spPr/>
      <dgm:t>
        <a:bodyPr/>
        <a:lstStyle/>
        <a:p>
          <a:r>
            <a:rPr lang="es-ES" dirty="0" smtClean="0"/>
            <a:t>Celotipia</a:t>
          </a:r>
          <a:endParaRPr lang="es-ES" dirty="0"/>
        </a:p>
      </dgm:t>
    </dgm:pt>
    <dgm:pt modelId="{BD7D3946-9F43-4620-8DD4-78298CBB8FDE}" type="parTrans" cxnId="{8FB63CC6-757B-4F6B-9210-F9A8AACCF603}">
      <dgm:prSet/>
      <dgm:spPr/>
      <dgm:t>
        <a:bodyPr/>
        <a:lstStyle/>
        <a:p>
          <a:endParaRPr lang="es-ES"/>
        </a:p>
      </dgm:t>
    </dgm:pt>
    <dgm:pt modelId="{00598569-8A1C-4FCF-A32F-4F24C5A81462}" type="sibTrans" cxnId="{8FB63CC6-757B-4F6B-9210-F9A8AACCF603}">
      <dgm:prSet/>
      <dgm:spPr/>
      <dgm:t>
        <a:bodyPr/>
        <a:lstStyle/>
        <a:p>
          <a:endParaRPr lang="es-ES"/>
        </a:p>
      </dgm:t>
    </dgm:pt>
    <dgm:pt modelId="{2263F234-A17C-4ED2-86E7-589ABF013437}">
      <dgm:prSet/>
      <dgm:spPr/>
      <dgm:t>
        <a:bodyPr/>
        <a:lstStyle/>
        <a:p>
          <a:r>
            <a:rPr lang="es-ES" dirty="0" smtClean="0"/>
            <a:t>Sexo masculino</a:t>
          </a:r>
          <a:endParaRPr lang="es-ES" dirty="0"/>
        </a:p>
      </dgm:t>
    </dgm:pt>
    <dgm:pt modelId="{4B0A1829-D441-41C6-81E8-89FE23BBB5C7}" type="parTrans" cxnId="{CE801287-218F-4A13-AE71-62EF8098AC82}">
      <dgm:prSet/>
      <dgm:spPr/>
      <dgm:t>
        <a:bodyPr/>
        <a:lstStyle/>
        <a:p>
          <a:endParaRPr lang="es-ES"/>
        </a:p>
      </dgm:t>
    </dgm:pt>
    <dgm:pt modelId="{F9B3DCD1-3AB3-4D61-AA43-0688201808C6}" type="sibTrans" cxnId="{CE801287-218F-4A13-AE71-62EF8098AC82}">
      <dgm:prSet/>
      <dgm:spPr/>
      <dgm:t>
        <a:bodyPr/>
        <a:lstStyle/>
        <a:p>
          <a:endParaRPr lang="es-ES"/>
        </a:p>
      </dgm:t>
    </dgm:pt>
    <dgm:pt modelId="{DC49E0CB-D9E0-4936-9839-C2CC5C7FB671}">
      <dgm:prSet/>
      <dgm:spPr/>
      <dgm:t>
        <a:bodyPr/>
        <a:lstStyle/>
        <a:p>
          <a:r>
            <a:rPr lang="es-ES" dirty="0" smtClean="0"/>
            <a:t>Posible trastorno antisocial de personalidad</a:t>
          </a:r>
        </a:p>
      </dgm:t>
    </dgm:pt>
    <dgm:pt modelId="{6AD4C93C-D852-4A2D-B020-0AE6F6C3701E}" type="parTrans" cxnId="{06AA527D-5B21-4769-B691-C215D72F6C89}">
      <dgm:prSet/>
      <dgm:spPr/>
      <dgm:t>
        <a:bodyPr/>
        <a:lstStyle/>
        <a:p>
          <a:endParaRPr lang="es-ES"/>
        </a:p>
      </dgm:t>
    </dgm:pt>
    <dgm:pt modelId="{72CC0AFA-D15A-47B9-BD81-29AE2EE1D296}" type="sibTrans" cxnId="{06AA527D-5B21-4769-B691-C215D72F6C89}">
      <dgm:prSet/>
      <dgm:spPr/>
      <dgm:t>
        <a:bodyPr/>
        <a:lstStyle/>
        <a:p>
          <a:endParaRPr lang="es-ES"/>
        </a:p>
      </dgm:t>
    </dgm:pt>
    <dgm:pt modelId="{52893135-0D56-437E-91E9-46B4FFE6616D}">
      <dgm:prSet phldrT="[Texto]"/>
      <dgm:spPr/>
      <dgm:t>
        <a:bodyPr/>
        <a:lstStyle/>
        <a:p>
          <a:pPr marL="114300" indent="0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dirty="0" smtClean="0"/>
            <a:t>Problemas en las relaciones interpersonales con adultos</a:t>
          </a:r>
          <a:endParaRPr lang="es-E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ACBEEDF-5AFB-44E0-A8BC-20FEB7C0AE68}" type="parTrans" cxnId="{231C5479-C815-4D8B-B961-5A12B0DE7131}">
      <dgm:prSet/>
      <dgm:spPr/>
      <dgm:t>
        <a:bodyPr/>
        <a:lstStyle/>
        <a:p>
          <a:endParaRPr lang="es-ES"/>
        </a:p>
      </dgm:t>
    </dgm:pt>
    <dgm:pt modelId="{C565EA2A-F784-4F23-B0FA-6285DB37BD22}" type="sibTrans" cxnId="{231C5479-C815-4D8B-B961-5A12B0DE7131}">
      <dgm:prSet/>
      <dgm:spPr/>
      <dgm:t>
        <a:bodyPr/>
        <a:lstStyle/>
        <a:p>
          <a:endParaRPr lang="es-ES"/>
        </a:p>
      </dgm:t>
    </dgm:pt>
    <dgm:pt modelId="{7D154FD5-C9FA-4E83-AA15-B02A557CB753}">
      <dgm:prSet phldrT="[Texto]"/>
      <dgm:spPr/>
      <dgm:t>
        <a:bodyPr/>
        <a:lstStyle/>
        <a:p>
          <a:pPr marL="114300" indent="0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dirty="0" smtClean="0">
              <a:effectLst/>
            </a:rPr>
            <a:t>Inmadurez</a:t>
          </a:r>
          <a:endParaRPr lang="es-E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D2A7C79-51B0-48B8-8186-22709D06844C}" type="parTrans" cxnId="{319FA652-6336-4E59-BE45-57E041B417D0}">
      <dgm:prSet/>
      <dgm:spPr/>
      <dgm:t>
        <a:bodyPr/>
        <a:lstStyle/>
        <a:p>
          <a:endParaRPr lang="es-ES"/>
        </a:p>
      </dgm:t>
    </dgm:pt>
    <dgm:pt modelId="{C871B083-7C6A-477D-8DDC-B55784324CC8}" type="sibTrans" cxnId="{319FA652-6336-4E59-BE45-57E041B417D0}">
      <dgm:prSet/>
      <dgm:spPr/>
      <dgm:t>
        <a:bodyPr/>
        <a:lstStyle/>
        <a:p>
          <a:endParaRPr lang="es-ES"/>
        </a:p>
      </dgm:t>
    </dgm:pt>
    <dgm:pt modelId="{9407694E-FD2A-440E-AAD3-D105C864964A}">
      <dgm:prSet phldrT="[Texto]"/>
      <dgm:spPr/>
      <dgm:t>
        <a:bodyPr/>
        <a:lstStyle/>
        <a:p>
          <a:pPr marL="114300" indent="0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dirty="0" smtClean="0">
              <a:effectLst/>
            </a:rPr>
            <a:t>Agresivo vs. Protector</a:t>
          </a:r>
          <a:endParaRPr lang="es-E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545BC3C-B074-4771-8CB0-8BC7B50775DA}" type="parTrans" cxnId="{1181F62C-7AD0-4560-9EFF-52F9053721F4}">
      <dgm:prSet/>
      <dgm:spPr/>
      <dgm:t>
        <a:bodyPr/>
        <a:lstStyle/>
        <a:p>
          <a:endParaRPr lang="es-ES"/>
        </a:p>
      </dgm:t>
    </dgm:pt>
    <dgm:pt modelId="{93356984-A248-4EA7-B8A7-B70F9B1A9410}" type="sibTrans" cxnId="{1181F62C-7AD0-4560-9EFF-52F9053721F4}">
      <dgm:prSet/>
      <dgm:spPr/>
      <dgm:t>
        <a:bodyPr/>
        <a:lstStyle/>
        <a:p>
          <a:endParaRPr lang="es-ES"/>
        </a:p>
      </dgm:t>
    </dgm:pt>
    <dgm:pt modelId="{3CAF30D5-E989-4375-A605-C60BE23D932A}">
      <dgm:prSet phldrT="[Texto]"/>
      <dgm:spPr/>
      <dgm:t>
        <a:bodyPr/>
        <a:lstStyle/>
        <a:p>
          <a:pPr marL="114300" indent="0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dirty="0" smtClean="0">
              <a:effectLst/>
            </a:rPr>
            <a:t>Sexo masculino</a:t>
          </a:r>
          <a:endParaRPr lang="es-E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C314CE5-F92F-4E1C-817F-112D251607F3}" type="parTrans" cxnId="{BA5131A0-C08D-4F91-BE65-4C56C3ACFCD8}">
      <dgm:prSet/>
      <dgm:spPr/>
      <dgm:t>
        <a:bodyPr/>
        <a:lstStyle/>
        <a:p>
          <a:endParaRPr lang="es-ES"/>
        </a:p>
      </dgm:t>
    </dgm:pt>
    <dgm:pt modelId="{5BF7C569-BBCA-4F05-83AA-C4B7BC8B0539}" type="sibTrans" cxnId="{BA5131A0-C08D-4F91-BE65-4C56C3ACFCD8}">
      <dgm:prSet/>
      <dgm:spPr/>
      <dgm:t>
        <a:bodyPr/>
        <a:lstStyle/>
        <a:p>
          <a:endParaRPr lang="es-ES"/>
        </a:p>
      </dgm:t>
    </dgm:pt>
    <dgm:pt modelId="{8F9B5906-F342-47C8-8BD8-7AC59937139C}" type="pres">
      <dgm:prSet presAssocID="{BC94BF1F-67E1-4309-A26E-38465B8F392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FE434E93-209B-474C-9396-E2C988E3A1E1}" type="pres">
      <dgm:prSet presAssocID="{4C1B8143-9247-4BEC-AD94-5F12451186B9}" presName="composite" presStyleCnt="0"/>
      <dgm:spPr/>
    </dgm:pt>
    <dgm:pt modelId="{5871A29B-C931-48AD-BAA7-FAA283A58FFF}" type="pres">
      <dgm:prSet presAssocID="{4C1B8143-9247-4BEC-AD94-5F12451186B9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62566B5-DEA6-4CC5-B451-6CA058686039}" type="pres">
      <dgm:prSet presAssocID="{4C1B8143-9247-4BEC-AD94-5F12451186B9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DC62261-CB02-4CA3-8E24-395361620489}" type="pres">
      <dgm:prSet presAssocID="{ED770579-2C4A-4C2E-B112-FAC78886F365}" presName="space" presStyleCnt="0"/>
      <dgm:spPr/>
    </dgm:pt>
    <dgm:pt modelId="{B7EF8451-8D8F-45EF-B97B-EDC3B36108FE}" type="pres">
      <dgm:prSet presAssocID="{F87A492C-5037-4DAC-9796-2380BF37BA8A}" presName="composite" presStyleCnt="0"/>
      <dgm:spPr/>
    </dgm:pt>
    <dgm:pt modelId="{5AB66726-79C0-4EE7-9228-C18C94B50FED}" type="pres">
      <dgm:prSet presAssocID="{F87A492C-5037-4DAC-9796-2380BF37BA8A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6F64CD5-8FF5-42DF-A1E0-3BFA880F29DB}" type="pres">
      <dgm:prSet presAssocID="{F87A492C-5037-4DAC-9796-2380BF37BA8A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BA5131A0-C08D-4F91-BE65-4C56C3ACFCD8}" srcId="{4C1B8143-9247-4BEC-AD94-5F12451186B9}" destId="{3CAF30D5-E989-4375-A605-C60BE23D932A}" srcOrd="4" destOrd="0" parTransId="{1C314CE5-F92F-4E1C-817F-112D251607F3}" sibTransId="{5BF7C569-BBCA-4F05-83AA-C4B7BC8B0539}"/>
    <dgm:cxn modelId="{F2AF001E-8218-4011-B78B-371B78207C93}" type="presOf" srcId="{44F98330-F168-46E4-8DF2-50AB56B5D04A}" destId="{76F64CD5-8FF5-42DF-A1E0-3BFA880F29DB}" srcOrd="0" destOrd="4" presId="urn:microsoft.com/office/officeart/2005/8/layout/hList1"/>
    <dgm:cxn modelId="{0B1493F9-6E0F-4C35-B3FD-84422041F1AD}" type="presOf" srcId="{BC94BF1F-67E1-4309-A26E-38465B8F392A}" destId="{8F9B5906-F342-47C8-8BD8-7AC59937139C}" srcOrd="0" destOrd="0" presId="urn:microsoft.com/office/officeart/2005/8/layout/hList1"/>
    <dgm:cxn modelId="{C61C6923-EDBF-498F-B86D-E02FB1A092A8}" srcId="{BC94BF1F-67E1-4309-A26E-38465B8F392A}" destId="{F87A492C-5037-4DAC-9796-2380BF37BA8A}" srcOrd="1" destOrd="0" parTransId="{70042A38-3346-4182-84C8-4399AC8FD54A}" sibTransId="{B8164693-D5B0-4691-9724-089133877ACE}"/>
    <dgm:cxn modelId="{06AA527D-5B21-4769-B691-C215D72F6C89}" srcId="{F87A492C-5037-4DAC-9796-2380BF37BA8A}" destId="{DC49E0CB-D9E0-4936-9839-C2CC5C7FB671}" srcOrd="2" destOrd="0" parTransId="{6AD4C93C-D852-4A2D-B020-0AE6F6C3701E}" sibTransId="{72CC0AFA-D15A-47B9-BD81-29AE2EE1D296}"/>
    <dgm:cxn modelId="{8FB63CC6-757B-4F6B-9210-F9A8AACCF603}" srcId="{F87A492C-5037-4DAC-9796-2380BF37BA8A}" destId="{44F98330-F168-46E4-8DF2-50AB56B5D04A}" srcOrd="4" destOrd="0" parTransId="{BD7D3946-9F43-4620-8DD4-78298CBB8FDE}" sibTransId="{00598569-8A1C-4FCF-A32F-4F24C5A81462}"/>
    <dgm:cxn modelId="{B79417AC-9F65-4C27-9694-6CBD49D75CF8}" type="presOf" srcId="{47F49ABE-DBE0-4C19-8777-9F1BFA0D9B21}" destId="{76F64CD5-8FF5-42DF-A1E0-3BFA880F29DB}" srcOrd="0" destOrd="1" presId="urn:microsoft.com/office/officeart/2005/8/layout/hList1"/>
    <dgm:cxn modelId="{23F7F4E5-44F0-4557-BC6B-B7BD37685418}" srcId="{BC94BF1F-67E1-4309-A26E-38465B8F392A}" destId="{4C1B8143-9247-4BEC-AD94-5F12451186B9}" srcOrd="0" destOrd="0" parTransId="{1F8C9B76-86EB-485D-AB89-A6D8A888EAE9}" sibTransId="{ED770579-2C4A-4C2E-B112-FAC78886F365}"/>
    <dgm:cxn modelId="{CE801287-218F-4A13-AE71-62EF8098AC82}" srcId="{F87A492C-5037-4DAC-9796-2380BF37BA8A}" destId="{2263F234-A17C-4ED2-86E7-589ABF013437}" srcOrd="5" destOrd="0" parTransId="{4B0A1829-D441-41C6-81E8-89FE23BBB5C7}" sibTransId="{F9B3DCD1-3AB3-4D61-AA43-0688201808C6}"/>
    <dgm:cxn modelId="{D3B3838D-BA51-4E2F-9560-FFAAA97189BC}" srcId="{F87A492C-5037-4DAC-9796-2380BF37BA8A}" destId="{C911F49B-3895-4C2C-9B92-ECA3533B98BB}" srcOrd="3" destOrd="0" parTransId="{059184A2-6D65-49D6-A84B-079A1B9B09EF}" sibTransId="{5B290D1B-0B26-4321-A3A6-F2F4C63AA0B3}"/>
    <dgm:cxn modelId="{796E3B64-2DFD-4927-9691-935AF522B2F1}" type="presOf" srcId="{4C1B8143-9247-4BEC-AD94-5F12451186B9}" destId="{5871A29B-C931-48AD-BAA7-FAA283A58FFF}" srcOrd="0" destOrd="0" presId="urn:microsoft.com/office/officeart/2005/8/layout/hList1"/>
    <dgm:cxn modelId="{1181F62C-7AD0-4560-9EFF-52F9053721F4}" srcId="{4C1B8143-9247-4BEC-AD94-5F12451186B9}" destId="{9407694E-FD2A-440E-AAD3-D105C864964A}" srcOrd="3" destOrd="0" parTransId="{3545BC3C-B074-4771-8CB0-8BC7B50775DA}" sibTransId="{93356984-A248-4EA7-B8A7-B70F9B1A9410}"/>
    <dgm:cxn modelId="{231C5479-C815-4D8B-B961-5A12B0DE7131}" srcId="{4C1B8143-9247-4BEC-AD94-5F12451186B9}" destId="{52893135-0D56-437E-91E9-46B4FFE6616D}" srcOrd="1" destOrd="0" parTransId="{5ACBEEDF-5AFB-44E0-A8BC-20FEB7C0AE68}" sibTransId="{C565EA2A-F784-4F23-B0FA-6285DB37BD22}"/>
    <dgm:cxn modelId="{CFDB40F0-1E77-43EE-AD94-46E9A2B54379}" type="presOf" srcId="{7D154FD5-C9FA-4E83-AA15-B02A557CB753}" destId="{762566B5-DEA6-4CC5-B451-6CA058686039}" srcOrd="0" destOrd="2" presId="urn:microsoft.com/office/officeart/2005/8/layout/hList1"/>
    <dgm:cxn modelId="{0EDC2FC8-6309-4515-806C-60D905381C8E}" type="presOf" srcId="{6538429A-22AC-4E0A-9AB6-3A836A1339F8}" destId="{76F64CD5-8FF5-42DF-A1E0-3BFA880F29DB}" srcOrd="0" destOrd="0" presId="urn:microsoft.com/office/officeart/2005/8/layout/hList1"/>
    <dgm:cxn modelId="{319FA652-6336-4E59-BE45-57E041B417D0}" srcId="{4C1B8143-9247-4BEC-AD94-5F12451186B9}" destId="{7D154FD5-C9FA-4E83-AA15-B02A557CB753}" srcOrd="2" destOrd="0" parTransId="{4D2A7C79-51B0-48B8-8186-22709D06844C}" sibTransId="{C871B083-7C6A-477D-8DDC-B55784324CC8}"/>
    <dgm:cxn modelId="{A5775B1C-10C4-4FB8-9CE4-A7A5DF0CE640}" type="presOf" srcId="{2263F234-A17C-4ED2-86E7-589ABF013437}" destId="{76F64CD5-8FF5-42DF-A1E0-3BFA880F29DB}" srcOrd="0" destOrd="5" presId="urn:microsoft.com/office/officeart/2005/8/layout/hList1"/>
    <dgm:cxn modelId="{5F1FBDC3-76DA-480F-92D2-3CCC24FBB212}" type="presOf" srcId="{9407694E-FD2A-440E-AAD3-D105C864964A}" destId="{762566B5-DEA6-4CC5-B451-6CA058686039}" srcOrd="0" destOrd="3" presId="urn:microsoft.com/office/officeart/2005/8/layout/hList1"/>
    <dgm:cxn modelId="{39B6E84D-9B1B-4868-A938-6DB1A38A21CE}" srcId="{F87A492C-5037-4DAC-9796-2380BF37BA8A}" destId="{47F49ABE-DBE0-4C19-8777-9F1BFA0D9B21}" srcOrd="1" destOrd="0" parTransId="{CD3DB606-C4CC-4651-8740-5894B1982608}" sibTransId="{E7CA42BB-4E3D-4BB8-BDC6-9567760BE977}"/>
    <dgm:cxn modelId="{FEA04D3D-C998-4D46-93CE-96103FB1B32C}" type="presOf" srcId="{C11F0AA1-83BF-4DDF-BDD9-D1100DDD5D66}" destId="{762566B5-DEA6-4CC5-B451-6CA058686039}" srcOrd="0" destOrd="0" presId="urn:microsoft.com/office/officeart/2005/8/layout/hList1"/>
    <dgm:cxn modelId="{1FE9ABE3-D23A-4394-A921-559E41A2D692}" type="presOf" srcId="{3CAF30D5-E989-4375-A605-C60BE23D932A}" destId="{762566B5-DEA6-4CC5-B451-6CA058686039}" srcOrd="0" destOrd="4" presId="urn:microsoft.com/office/officeart/2005/8/layout/hList1"/>
    <dgm:cxn modelId="{FFF6BC5E-612F-4619-9CE9-54D5B79B2BD1}" type="presOf" srcId="{F87A492C-5037-4DAC-9796-2380BF37BA8A}" destId="{5AB66726-79C0-4EE7-9228-C18C94B50FED}" srcOrd="0" destOrd="0" presId="urn:microsoft.com/office/officeart/2005/8/layout/hList1"/>
    <dgm:cxn modelId="{F5B3DB57-0A01-4B6E-9A4D-892B7AF6B225}" type="presOf" srcId="{DC49E0CB-D9E0-4936-9839-C2CC5C7FB671}" destId="{76F64CD5-8FF5-42DF-A1E0-3BFA880F29DB}" srcOrd="0" destOrd="2" presId="urn:microsoft.com/office/officeart/2005/8/layout/hList1"/>
    <dgm:cxn modelId="{4B13811B-12F1-41D8-A4A3-A1EB3BAA9BEC}" srcId="{F87A492C-5037-4DAC-9796-2380BF37BA8A}" destId="{6538429A-22AC-4E0A-9AB6-3A836A1339F8}" srcOrd="0" destOrd="0" parTransId="{E7049E39-ADBF-4B69-9A7F-46471986692D}" sibTransId="{FEB759BD-6739-430B-A0A5-D4ADF08BD0C3}"/>
    <dgm:cxn modelId="{1498446B-E71B-49BA-A5F5-A79D215308F2}" srcId="{4C1B8143-9247-4BEC-AD94-5F12451186B9}" destId="{C11F0AA1-83BF-4DDF-BDD9-D1100DDD5D66}" srcOrd="0" destOrd="0" parTransId="{9C978591-E0F5-487F-89CB-526F8FB47889}" sibTransId="{CE1845C2-21EB-4BE1-AC36-E2A95596AB3F}"/>
    <dgm:cxn modelId="{6A48059B-3D7E-4598-9BE0-6EFBF1378D13}" type="presOf" srcId="{52893135-0D56-437E-91E9-46B4FFE6616D}" destId="{762566B5-DEA6-4CC5-B451-6CA058686039}" srcOrd="0" destOrd="1" presId="urn:microsoft.com/office/officeart/2005/8/layout/hList1"/>
    <dgm:cxn modelId="{ABC312AE-43E6-4F6A-8571-C1B8BFEA7D2F}" type="presOf" srcId="{C911F49B-3895-4C2C-9B92-ECA3533B98BB}" destId="{76F64CD5-8FF5-42DF-A1E0-3BFA880F29DB}" srcOrd="0" destOrd="3" presId="urn:microsoft.com/office/officeart/2005/8/layout/hList1"/>
    <dgm:cxn modelId="{FEC5C437-0FE5-4FC0-BF8C-6DD894B0271E}" type="presParOf" srcId="{8F9B5906-F342-47C8-8BD8-7AC59937139C}" destId="{FE434E93-209B-474C-9396-E2C988E3A1E1}" srcOrd="0" destOrd="0" presId="urn:microsoft.com/office/officeart/2005/8/layout/hList1"/>
    <dgm:cxn modelId="{48EB17AD-F504-4D27-836E-8AC5DEABA5DD}" type="presParOf" srcId="{FE434E93-209B-474C-9396-E2C988E3A1E1}" destId="{5871A29B-C931-48AD-BAA7-FAA283A58FFF}" srcOrd="0" destOrd="0" presId="urn:microsoft.com/office/officeart/2005/8/layout/hList1"/>
    <dgm:cxn modelId="{206E95A2-72EA-4D3D-960F-9EC557763670}" type="presParOf" srcId="{FE434E93-209B-474C-9396-E2C988E3A1E1}" destId="{762566B5-DEA6-4CC5-B451-6CA058686039}" srcOrd="1" destOrd="0" presId="urn:microsoft.com/office/officeart/2005/8/layout/hList1"/>
    <dgm:cxn modelId="{7A3A0079-4CCC-4F23-A359-6A02E4BCF792}" type="presParOf" srcId="{8F9B5906-F342-47C8-8BD8-7AC59937139C}" destId="{DDC62261-CB02-4CA3-8E24-395361620489}" srcOrd="1" destOrd="0" presId="urn:microsoft.com/office/officeart/2005/8/layout/hList1"/>
    <dgm:cxn modelId="{B948F11F-3F51-4A46-84F3-D7C7744B29EC}" type="presParOf" srcId="{8F9B5906-F342-47C8-8BD8-7AC59937139C}" destId="{B7EF8451-8D8F-45EF-B97B-EDC3B36108FE}" srcOrd="2" destOrd="0" presId="urn:microsoft.com/office/officeart/2005/8/layout/hList1"/>
    <dgm:cxn modelId="{9F80F941-8BAE-4354-8095-EF6D921717DF}" type="presParOf" srcId="{B7EF8451-8D8F-45EF-B97B-EDC3B36108FE}" destId="{5AB66726-79C0-4EE7-9228-C18C94B50FED}" srcOrd="0" destOrd="0" presId="urn:microsoft.com/office/officeart/2005/8/layout/hList1"/>
    <dgm:cxn modelId="{FCA4EFF4-C18E-4938-AB27-C39477468B6D}" type="presParOf" srcId="{B7EF8451-8D8F-45EF-B97B-EDC3B36108FE}" destId="{76F64CD5-8FF5-42DF-A1E0-3BFA880F29D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C94BF1F-67E1-4309-A26E-38465B8F392A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4C1B8143-9247-4BEC-AD94-5F12451186B9}">
      <dgm:prSet phldrT="[Texto]"/>
      <dgm:spPr/>
      <dgm:t>
        <a:bodyPr/>
        <a:lstStyle/>
        <a:p>
          <a:r>
            <a:rPr lang="es-ES" dirty="0" smtClean="0"/>
            <a:t>CIBERACOSO</a:t>
          </a:r>
          <a:endParaRPr lang="es-ES" dirty="0"/>
        </a:p>
      </dgm:t>
    </dgm:pt>
    <dgm:pt modelId="{1F8C9B76-86EB-485D-AB89-A6D8A888EAE9}" type="parTrans" cxnId="{23F7F4E5-44F0-4557-BC6B-B7BD37685418}">
      <dgm:prSet/>
      <dgm:spPr/>
      <dgm:t>
        <a:bodyPr/>
        <a:lstStyle/>
        <a:p>
          <a:endParaRPr lang="es-ES"/>
        </a:p>
      </dgm:t>
    </dgm:pt>
    <dgm:pt modelId="{ED770579-2C4A-4C2E-B112-FAC78886F365}" type="sibTrans" cxnId="{23F7F4E5-44F0-4557-BC6B-B7BD37685418}">
      <dgm:prSet/>
      <dgm:spPr/>
      <dgm:t>
        <a:bodyPr/>
        <a:lstStyle/>
        <a:p>
          <a:endParaRPr lang="es-ES"/>
        </a:p>
      </dgm:t>
    </dgm:pt>
    <dgm:pt modelId="{C11F0AA1-83BF-4DDF-BDD9-D1100DDD5D66}">
      <dgm:prSet phldrT="[Texto]" custT="1"/>
      <dgm:spPr/>
      <dgm:t>
        <a:bodyPr/>
        <a:lstStyle/>
        <a:p>
          <a:r>
            <a:rPr lang="es-ES" sz="1600" dirty="0" smtClean="0"/>
            <a:t>Escasez de recursos personales</a:t>
          </a:r>
          <a:endParaRPr lang="es-ES" sz="1600" dirty="0"/>
        </a:p>
      </dgm:t>
    </dgm:pt>
    <dgm:pt modelId="{9C978591-E0F5-487F-89CB-526F8FB47889}" type="parTrans" cxnId="{1498446B-E71B-49BA-A5F5-A79D215308F2}">
      <dgm:prSet/>
      <dgm:spPr/>
      <dgm:t>
        <a:bodyPr/>
        <a:lstStyle/>
        <a:p>
          <a:endParaRPr lang="es-ES"/>
        </a:p>
      </dgm:t>
    </dgm:pt>
    <dgm:pt modelId="{CE1845C2-21EB-4BE1-AC36-E2A95596AB3F}" type="sibTrans" cxnId="{1498446B-E71B-49BA-A5F5-A79D215308F2}">
      <dgm:prSet/>
      <dgm:spPr/>
      <dgm:t>
        <a:bodyPr/>
        <a:lstStyle/>
        <a:p>
          <a:endParaRPr lang="es-ES"/>
        </a:p>
      </dgm:t>
    </dgm:pt>
    <dgm:pt modelId="{7FC48ADC-289D-4A81-AFA2-F33E3135F32C}">
      <dgm:prSet phldrT="[Texto]"/>
      <dgm:spPr/>
      <dgm:t>
        <a:bodyPr/>
        <a:lstStyle/>
        <a:p>
          <a:r>
            <a:rPr lang="es-ES" dirty="0" smtClean="0"/>
            <a:t>SEXTORSIÓN</a:t>
          </a:r>
          <a:endParaRPr lang="es-ES" dirty="0"/>
        </a:p>
      </dgm:t>
    </dgm:pt>
    <dgm:pt modelId="{1A843FE0-EA20-4034-909E-F48467FE85F4}" type="parTrans" cxnId="{682CFAC6-6F77-4481-A782-2FCC7FBA9DF3}">
      <dgm:prSet/>
      <dgm:spPr/>
      <dgm:t>
        <a:bodyPr/>
        <a:lstStyle/>
        <a:p>
          <a:endParaRPr lang="es-ES"/>
        </a:p>
      </dgm:t>
    </dgm:pt>
    <dgm:pt modelId="{C55A8B27-12C6-46A9-A696-94429D60DE8B}" type="sibTrans" cxnId="{682CFAC6-6F77-4481-A782-2FCC7FBA9DF3}">
      <dgm:prSet/>
      <dgm:spPr/>
      <dgm:t>
        <a:bodyPr/>
        <a:lstStyle/>
        <a:p>
          <a:endParaRPr lang="es-ES"/>
        </a:p>
      </dgm:t>
    </dgm:pt>
    <dgm:pt modelId="{CD4A0831-5C9A-456B-8903-9D006B73087F}">
      <dgm:prSet phldrT="[Texto]" custT="1"/>
      <dgm:spPr/>
      <dgm:t>
        <a:bodyPr/>
        <a:lstStyle/>
        <a:p>
          <a:r>
            <a:rPr lang="es-ES" sz="1400" dirty="0" smtClean="0"/>
            <a:t>Baja autoestima</a:t>
          </a:r>
          <a:endParaRPr lang="es-ES" sz="1400" dirty="0"/>
        </a:p>
      </dgm:t>
    </dgm:pt>
    <dgm:pt modelId="{38F851CC-6C21-4583-9524-2282F4A7839B}" type="parTrans" cxnId="{9DBA8537-2883-4C05-AEBB-C70A9D8801AC}">
      <dgm:prSet/>
      <dgm:spPr/>
      <dgm:t>
        <a:bodyPr/>
        <a:lstStyle/>
        <a:p>
          <a:endParaRPr lang="es-ES"/>
        </a:p>
      </dgm:t>
    </dgm:pt>
    <dgm:pt modelId="{EFDC299F-7015-42DA-9FF7-A10A55B54C16}" type="sibTrans" cxnId="{9DBA8537-2883-4C05-AEBB-C70A9D8801AC}">
      <dgm:prSet/>
      <dgm:spPr/>
      <dgm:t>
        <a:bodyPr/>
        <a:lstStyle/>
        <a:p>
          <a:endParaRPr lang="es-ES"/>
        </a:p>
      </dgm:t>
    </dgm:pt>
    <dgm:pt modelId="{5CAEF435-8B88-4D6F-89B0-D911ED6E2841}">
      <dgm:prSet phldrT="[Texto]" custT="1"/>
      <dgm:spPr/>
      <dgm:t>
        <a:bodyPr/>
        <a:lstStyle/>
        <a:p>
          <a:r>
            <a:rPr lang="es-ES" sz="1400" dirty="0" smtClean="0"/>
            <a:t>Escasez de recursos personales</a:t>
          </a:r>
          <a:endParaRPr lang="es-ES" sz="1400" dirty="0"/>
        </a:p>
      </dgm:t>
    </dgm:pt>
    <dgm:pt modelId="{3B1349F5-24BC-407C-83D2-B2DACD22EB24}" type="parTrans" cxnId="{88C77755-BD00-4E2D-A3F9-252B89D2A498}">
      <dgm:prSet/>
      <dgm:spPr/>
      <dgm:t>
        <a:bodyPr/>
        <a:lstStyle/>
        <a:p>
          <a:endParaRPr lang="es-ES"/>
        </a:p>
      </dgm:t>
    </dgm:pt>
    <dgm:pt modelId="{69973EA6-858C-43D7-98B3-ACB592967378}" type="sibTrans" cxnId="{88C77755-BD00-4E2D-A3F9-252B89D2A498}">
      <dgm:prSet/>
      <dgm:spPr/>
      <dgm:t>
        <a:bodyPr/>
        <a:lstStyle/>
        <a:p>
          <a:endParaRPr lang="es-ES"/>
        </a:p>
      </dgm:t>
    </dgm:pt>
    <dgm:pt modelId="{5F876403-B632-4843-A453-2E307754F751}">
      <dgm:prSet phldrT="[Texto]"/>
      <dgm:spPr/>
      <dgm:t>
        <a:bodyPr/>
        <a:lstStyle/>
        <a:p>
          <a:endParaRPr lang="es-ES" sz="1800" dirty="0"/>
        </a:p>
      </dgm:t>
    </dgm:pt>
    <dgm:pt modelId="{44A47FE0-CEB9-4D79-86F1-7279D80FCB95}" type="parTrans" cxnId="{81FDB028-F323-408D-8B93-70BE99021CB5}">
      <dgm:prSet/>
      <dgm:spPr/>
      <dgm:t>
        <a:bodyPr/>
        <a:lstStyle/>
        <a:p>
          <a:endParaRPr lang="es-ES"/>
        </a:p>
      </dgm:t>
    </dgm:pt>
    <dgm:pt modelId="{66D97070-BA13-4EC8-8277-E58EF47B0A39}" type="sibTrans" cxnId="{81FDB028-F323-408D-8B93-70BE99021CB5}">
      <dgm:prSet/>
      <dgm:spPr/>
      <dgm:t>
        <a:bodyPr/>
        <a:lstStyle/>
        <a:p>
          <a:endParaRPr lang="es-ES"/>
        </a:p>
      </dgm:t>
    </dgm:pt>
    <dgm:pt modelId="{D9DBAA6A-6557-40D6-9595-7260A056538E}">
      <dgm:prSet phldrT="[Texto]"/>
      <dgm:spPr/>
      <dgm:t>
        <a:bodyPr/>
        <a:lstStyle/>
        <a:p>
          <a:endParaRPr lang="es-ES" sz="1800" dirty="0"/>
        </a:p>
      </dgm:t>
    </dgm:pt>
    <dgm:pt modelId="{BD5693A4-3FC1-400B-AF5F-4607478CAED8}" type="parTrans" cxnId="{6A43E6B1-ED13-49EF-8889-01F8B57E3284}">
      <dgm:prSet/>
      <dgm:spPr/>
      <dgm:t>
        <a:bodyPr/>
        <a:lstStyle/>
        <a:p>
          <a:endParaRPr lang="es-ES"/>
        </a:p>
      </dgm:t>
    </dgm:pt>
    <dgm:pt modelId="{E1666A06-4590-42D4-B9B4-CFF19837FBB0}" type="sibTrans" cxnId="{6A43E6B1-ED13-49EF-8889-01F8B57E3284}">
      <dgm:prSet/>
      <dgm:spPr/>
      <dgm:t>
        <a:bodyPr/>
        <a:lstStyle/>
        <a:p>
          <a:endParaRPr lang="es-ES"/>
        </a:p>
      </dgm:t>
    </dgm:pt>
    <dgm:pt modelId="{300C4103-025C-46BA-8A4C-72EBDA1A86F6}">
      <dgm:prSet phldrT="[Texto]" custT="1"/>
      <dgm:spPr/>
      <dgm:t>
        <a:bodyPr/>
        <a:lstStyle/>
        <a:p>
          <a:r>
            <a:rPr lang="es-ES" sz="1600" dirty="0" smtClean="0"/>
            <a:t>Necesidad de integración en un grupo social</a:t>
          </a:r>
          <a:endParaRPr lang="es-ES" sz="1600" dirty="0"/>
        </a:p>
      </dgm:t>
    </dgm:pt>
    <dgm:pt modelId="{05B73FC0-4795-4961-92EB-FF9AF5816D85}" type="parTrans" cxnId="{8DDB2503-DB24-4086-9965-4A99C0DB0786}">
      <dgm:prSet/>
      <dgm:spPr/>
      <dgm:t>
        <a:bodyPr/>
        <a:lstStyle/>
        <a:p>
          <a:endParaRPr lang="es-ES"/>
        </a:p>
      </dgm:t>
    </dgm:pt>
    <dgm:pt modelId="{7CE7CA5B-C11A-4A64-85EC-DE8F7ADBD010}" type="sibTrans" cxnId="{8DDB2503-DB24-4086-9965-4A99C0DB0786}">
      <dgm:prSet/>
      <dgm:spPr/>
      <dgm:t>
        <a:bodyPr/>
        <a:lstStyle/>
        <a:p>
          <a:endParaRPr lang="es-ES"/>
        </a:p>
      </dgm:t>
    </dgm:pt>
    <dgm:pt modelId="{B889CC68-8798-4A73-AB4D-1F5FC2825830}">
      <dgm:prSet phldrT="[Texto]" custT="1"/>
      <dgm:spPr/>
      <dgm:t>
        <a:bodyPr/>
        <a:lstStyle/>
        <a:p>
          <a:r>
            <a:rPr lang="es-ES" sz="1400" dirty="0" smtClean="0"/>
            <a:t>Rol de género erróneamente aprendido</a:t>
          </a:r>
          <a:endParaRPr lang="es-ES" sz="1400" dirty="0"/>
        </a:p>
      </dgm:t>
    </dgm:pt>
    <dgm:pt modelId="{28101D63-9A11-4D45-9012-DB2CDF8EE643}" type="parTrans" cxnId="{D4990A7E-71AB-4967-9D8D-D9EB4C142BBE}">
      <dgm:prSet/>
      <dgm:spPr/>
      <dgm:t>
        <a:bodyPr/>
        <a:lstStyle/>
        <a:p>
          <a:endParaRPr lang="es-ES"/>
        </a:p>
      </dgm:t>
    </dgm:pt>
    <dgm:pt modelId="{77567418-19AF-4C98-BE0E-5294C36896ED}" type="sibTrans" cxnId="{D4990A7E-71AB-4967-9D8D-D9EB4C142BBE}">
      <dgm:prSet/>
      <dgm:spPr/>
      <dgm:t>
        <a:bodyPr/>
        <a:lstStyle/>
        <a:p>
          <a:endParaRPr lang="es-ES"/>
        </a:p>
      </dgm:t>
    </dgm:pt>
    <dgm:pt modelId="{63193339-0241-42A7-B267-12943F842277}">
      <dgm:prSet phldrT="[Texto]" custT="1"/>
      <dgm:spPr/>
      <dgm:t>
        <a:bodyPr/>
        <a:lstStyle/>
        <a:p>
          <a:r>
            <a:rPr lang="es-ES" sz="1400" dirty="0" smtClean="0"/>
            <a:t>Incapacidad para decir NO</a:t>
          </a:r>
          <a:endParaRPr lang="es-ES" sz="1400" dirty="0"/>
        </a:p>
      </dgm:t>
    </dgm:pt>
    <dgm:pt modelId="{0C1B4D15-6BE2-4151-8502-492DDE094A0C}" type="parTrans" cxnId="{13C602FC-86FD-404E-9551-F5B08C81EEE8}">
      <dgm:prSet/>
      <dgm:spPr/>
      <dgm:t>
        <a:bodyPr/>
        <a:lstStyle/>
        <a:p>
          <a:endParaRPr lang="es-ES"/>
        </a:p>
      </dgm:t>
    </dgm:pt>
    <dgm:pt modelId="{E0319410-9619-4924-A901-6F630EBD856C}" type="sibTrans" cxnId="{13C602FC-86FD-404E-9551-F5B08C81EEE8}">
      <dgm:prSet/>
      <dgm:spPr/>
      <dgm:t>
        <a:bodyPr/>
        <a:lstStyle/>
        <a:p>
          <a:endParaRPr lang="es-ES"/>
        </a:p>
      </dgm:t>
    </dgm:pt>
    <dgm:pt modelId="{B02FD537-1EAA-4754-B909-B54E7390D9A4}">
      <dgm:prSet/>
      <dgm:spPr/>
      <dgm:t>
        <a:bodyPr/>
        <a:lstStyle/>
        <a:p>
          <a:r>
            <a:rPr lang="es-ES" dirty="0" smtClean="0"/>
            <a:t>HAPPY SLAPPING</a:t>
          </a:r>
          <a:endParaRPr lang="es-ES" dirty="0"/>
        </a:p>
      </dgm:t>
    </dgm:pt>
    <dgm:pt modelId="{5DC48246-4754-41BA-9BCF-42B05BF1CD8A}" type="parTrans" cxnId="{FD4F93B0-3D32-4D25-A50F-4FFB09650F2C}">
      <dgm:prSet/>
      <dgm:spPr/>
      <dgm:t>
        <a:bodyPr/>
        <a:lstStyle/>
        <a:p>
          <a:endParaRPr lang="es-ES"/>
        </a:p>
      </dgm:t>
    </dgm:pt>
    <dgm:pt modelId="{F54E47D4-43FB-496D-88EB-80105810C0BB}" type="sibTrans" cxnId="{FD4F93B0-3D32-4D25-A50F-4FFB09650F2C}">
      <dgm:prSet/>
      <dgm:spPr/>
      <dgm:t>
        <a:bodyPr/>
        <a:lstStyle/>
        <a:p>
          <a:endParaRPr lang="es-ES"/>
        </a:p>
      </dgm:t>
    </dgm:pt>
    <dgm:pt modelId="{DD67D7D8-DDAC-4D7B-990F-63A8A96C8712}">
      <dgm:prSet custT="1"/>
      <dgm:spPr/>
      <dgm:t>
        <a:bodyPr/>
        <a:lstStyle/>
        <a:p>
          <a:r>
            <a:rPr lang="es-ES" sz="1400" dirty="0" smtClean="0"/>
            <a:t>Características que le hacen visiblemente diferente al resto</a:t>
          </a:r>
          <a:endParaRPr lang="es-ES" sz="1400" dirty="0"/>
        </a:p>
      </dgm:t>
    </dgm:pt>
    <dgm:pt modelId="{792DFD90-CD32-4195-895C-41A61143A145}" type="parTrans" cxnId="{961A58E8-D639-46CB-8D0C-E2CB334517AF}">
      <dgm:prSet/>
      <dgm:spPr/>
      <dgm:t>
        <a:bodyPr/>
        <a:lstStyle/>
        <a:p>
          <a:endParaRPr lang="es-ES"/>
        </a:p>
      </dgm:t>
    </dgm:pt>
    <dgm:pt modelId="{156729A0-8A7E-4821-BCBB-2841E7A66594}" type="sibTrans" cxnId="{961A58E8-D639-46CB-8D0C-E2CB334517AF}">
      <dgm:prSet/>
      <dgm:spPr/>
      <dgm:t>
        <a:bodyPr/>
        <a:lstStyle/>
        <a:p>
          <a:endParaRPr lang="es-ES"/>
        </a:p>
      </dgm:t>
    </dgm:pt>
    <dgm:pt modelId="{A942A4B1-C8D9-4E0C-9F89-9BE10E214EFC}">
      <dgm:prSet custT="1"/>
      <dgm:spPr/>
      <dgm:t>
        <a:bodyPr/>
        <a:lstStyle/>
        <a:p>
          <a:r>
            <a:rPr lang="es-ES" sz="1400" dirty="0" smtClean="0"/>
            <a:t>Rasgos étnicos, culturales o religiosos diferentes al resto</a:t>
          </a:r>
          <a:endParaRPr lang="es-ES" sz="1400" dirty="0"/>
        </a:p>
      </dgm:t>
    </dgm:pt>
    <dgm:pt modelId="{2A7267E5-BC3F-46CF-A319-476DD1FA8AFB}" type="parTrans" cxnId="{8F34D7A1-57B3-443B-9F7E-4CEC95E174AC}">
      <dgm:prSet/>
      <dgm:spPr/>
      <dgm:t>
        <a:bodyPr/>
        <a:lstStyle/>
        <a:p>
          <a:endParaRPr lang="es-ES"/>
        </a:p>
      </dgm:t>
    </dgm:pt>
    <dgm:pt modelId="{D67B85A2-52FE-4BEA-BCDC-F6D8918CE9A4}" type="sibTrans" cxnId="{8F34D7A1-57B3-443B-9F7E-4CEC95E174AC}">
      <dgm:prSet/>
      <dgm:spPr/>
      <dgm:t>
        <a:bodyPr/>
        <a:lstStyle/>
        <a:p>
          <a:endParaRPr lang="es-ES"/>
        </a:p>
      </dgm:t>
    </dgm:pt>
    <dgm:pt modelId="{518CF20B-5232-46A4-81C1-E8626FEAC13A}">
      <dgm:prSet custT="1"/>
      <dgm:spPr/>
      <dgm:t>
        <a:bodyPr/>
        <a:lstStyle/>
        <a:p>
          <a:r>
            <a:rPr lang="es-ES" sz="1400" dirty="0" smtClean="0"/>
            <a:t>Participar de un suceso de forma casual</a:t>
          </a:r>
          <a:endParaRPr lang="es-ES" sz="1400" dirty="0"/>
        </a:p>
      </dgm:t>
    </dgm:pt>
    <dgm:pt modelId="{A7E9F8A1-05CC-4E5E-9F5E-FD846FA813D3}" type="parTrans" cxnId="{12ABFF70-9A36-4608-830B-B75D6F0E1736}">
      <dgm:prSet/>
      <dgm:spPr/>
      <dgm:t>
        <a:bodyPr/>
        <a:lstStyle/>
        <a:p>
          <a:endParaRPr lang="es-ES"/>
        </a:p>
      </dgm:t>
    </dgm:pt>
    <dgm:pt modelId="{EB788DB9-6C57-4A95-BA12-B4426C3181D0}" type="sibTrans" cxnId="{12ABFF70-9A36-4608-830B-B75D6F0E1736}">
      <dgm:prSet/>
      <dgm:spPr/>
      <dgm:t>
        <a:bodyPr/>
        <a:lstStyle/>
        <a:p>
          <a:endParaRPr lang="es-ES"/>
        </a:p>
      </dgm:t>
    </dgm:pt>
    <dgm:pt modelId="{8F9B5906-F342-47C8-8BD8-7AC59937139C}" type="pres">
      <dgm:prSet presAssocID="{BC94BF1F-67E1-4309-A26E-38465B8F392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FE434E93-209B-474C-9396-E2C988E3A1E1}" type="pres">
      <dgm:prSet presAssocID="{4C1B8143-9247-4BEC-AD94-5F12451186B9}" presName="composite" presStyleCnt="0"/>
      <dgm:spPr/>
    </dgm:pt>
    <dgm:pt modelId="{5871A29B-C931-48AD-BAA7-FAA283A58FFF}" type="pres">
      <dgm:prSet presAssocID="{4C1B8143-9247-4BEC-AD94-5F12451186B9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62566B5-DEA6-4CC5-B451-6CA058686039}" type="pres">
      <dgm:prSet presAssocID="{4C1B8143-9247-4BEC-AD94-5F12451186B9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DC62261-CB02-4CA3-8E24-395361620489}" type="pres">
      <dgm:prSet presAssocID="{ED770579-2C4A-4C2E-B112-FAC78886F365}" presName="space" presStyleCnt="0"/>
      <dgm:spPr/>
    </dgm:pt>
    <dgm:pt modelId="{D221BA39-7A82-446C-AA32-33E9F1E37A7A}" type="pres">
      <dgm:prSet presAssocID="{7FC48ADC-289D-4A81-AFA2-F33E3135F32C}" presName="composite" presStyleCnt="0"/>
      <dgm:spPr/>
    </dgm:pt>
    <dgm:pt modelId="{E2BD76CF-D027-41A4-ADB1-5EBDF850D569}" type="pres">
      <dgm:prSet presAssocID="{7FC48ADC-289D-4A81-AFA2-F33E3135F32C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58C5625-CF89-494B-9AC7-122E8583D204}" type="pres">
      <dgm:prSet presAssocID="{7FC48ADC-289D-4A81-AFA2-F33E3135F32C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781CA2E-9D80-40AE-BC4F-81D38DDCFF3A}" type="pres">
      <dgm:prSet presAssocID="{C55A8B27-12C6-46A9-A696-94429D60DE8B}" presName="space" presStyleCnt="0"/>
      <dgm:spPr/>
    </dgm:pt>
    <dgm:pt modelId="{451E6445-3CEE-4B24-BEE1-B1FB0CB34C68}" type="pres">
      <dgm:prSet presAssocID="{B02FD537-1EAA-4754-B909-B54E7390D9A4}" presName="composite" presStyleCnt="0"/>
      <dgm:spPr/>
    </dgm:pt>
    <dgm:pt modelId="{557088FE-8E22-41E9-93F5-8CAF13882566}" type="pres">
      <dgm:prSet presAssocID="{B02FD537-1EAA-4754-B909-B54E7390D9A4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DDECD45-F283-4882-9F6C-BEBF924C6B52}" type="pres">
      <dgm:prSet presAssocID="{B02FD537-1EAA-4754-B909-B54E7390D9A4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8F34D7A1-57B3-443B-9F7E-4CEC95E174AC}" srcId="{B02FD537-1EAA-4754-B909-B54E7390D9A4}" destId="{A942A4B1-C8D9-4E0C-9F89-9BE10E214EFC}" srcOrd="1" destOrd="0" parTransId="{2A7267E5-BC3F-46CF-A319-476DD1FA8AFB}" sibTransId="{D67B85A2-52FE-4BEA-BCDC-F6D8918CE9A4}"/>
    <dgm:cxn modelId="{93790D38-EB4B-43F6-B4CC-04CCE85CC32B}" type="presOf" srcId="{B889CC68-8798-4A73-AB4D-1F5FC2825830}" destId="{258C5625-CF89-494B-9AC7-122E8583D204}" srcOrd="0" destOrd="2" presId="urn:microsoft.com/office/officeart/2005/8/layout/hList1"/>
    <dgm:cxn modelId="{12ABFF70-9A36-4608-830B-B75D6F0E1736}" srcId="{B02FD537-1EAA-4754-B909-B54E7390D9A4}" destId="{518CF20B-5232-46A4-81C1-E8626FEAC13A}" srcOrd="2" destOrd="0" parTransId="{A7E9F8A1-05CC-4E5E-9F5E-FD846FA813D3}" sibTransId="{EB788DB9-6C57-4A95-BA12-B4426C3181D0}"/>
    <dgm:cxn modelId="{9DB63125-5CC0-49AC-85AF-E6373513B523}" type="presOf" srcId="{5CAEF435-8B88-4D6F-89B0-D911ED6E2841}" destId="{258C5625-CF89-494B-9AC7-122E8583D204}" srcOrd="0" destOrd="1" presId="urn:microsoft.com/office/officeart/2005/8/layout/hList1"/>
    <dgm:cxn modelId="{961A58E8-D639-46CB-8D0C-E2CB334517AF}" srcId="{B02FD537-1EAA-4754-B909-B54E7390D9A4}" destId="{DD67D7D8-DDAC-4D7B-990F-63A8A96C8712}" srcOrd="0" destOrd="0" parTransId="{792DFD90-CD32-4195-895C-41A61143A145}" sibTransId="{156729A0-8A7E-4821-BCBB-2841E7A66594}"/>
    <dgm:cxn modelId="{4C1FC47D-24B0-4734-AD4B-BBC1E040EE61}" type="presOf" srcId="{5F876403-B632-4843-A453-2E307754F751}" destId="{762566B5-DEA6-4CC5-B451-6CA058686039}" srcOrd="0" destOrd="3" presId="urn:microsoft.com/office/officeart/2005/8/layout/hList1"/>
    <dgm:cxn modelId="{A3F62071-1A8F-4A2E-A65C-AFC9045C4BDA}" type="presOf" srcId="{B02FD537-1EAA-4754-B909-B54E7390D9A4}" destId="{557088FE-8E22-41E9-93F5-8CAF13882566}" srcOrd="0" destOrd="0" presId="urn:microsoft.com/office/officeart/2005/8/layout/hList1"/>
    <dgm:cxn modelId="{6A43E6B1-ED13-49EF-8889-01F8B57E3284}" srcId="{4C1B8143-9247-4BEC-AD94-5F12451186B9}" destId="{D9DBAA6A-6557-40D6-9595-7260A056538E}" srcOrd="2" destOrd="0" parTransId="{BD5693A4-3FC1-400B-AF5F-4607478CAED8}" sibTransId="{E1666A06-4590-42D4-B9B4-CFF19837FBB0}"/>
    <dgm:cxn modelId="{23F7F4E5-44F0-4557-BC6B-B7BD37685418}" srcId="{BC94BF1F-67E1-4309-A26E-38465B8F392A}" destId="{4C1B8143-9247-4BEC-AD94-5F12451186B9}" srcOrd="0" destOrd="0" parTransId="{1F8C9B76-86EB-485D-AB89-A6D8A888EAE9}" sibTransId="{ED770579-2C4A-4C2E-B112-FAC78886F365}"/>
    <dgm:cxn modelId="{8DDB2503-DB24-4086-9965-4A99C0DB0786}" srcId="{4C1B8143-9247-4BEC-AD94-5F12451186B9}" destId="{300C4103-025C-46BA-8A4C-72EBDA1A86F6}" srcOrd="1" destOrd="0" parTransId="{05B73FC0-4795-4961-92EB-FF9AF5816D85}" sibTransId="{7CE7CA5B-C11A-4A64-85EC-DE8F7ADBD010}"/>
    <dgm:cxn modelId="{7A3B6796-06DE-4B87-B2CE-D193751024FF}" type="presOf" srcId="{BC94BF1F-67E1-4309-A26E-38465B8F392A}" destId="{8F9B5906-F342-47C8-8BD8-7AC59937139C}" srcOrd="0" destOrd="0" presId="urn:microsoft.com/office/officeart/2005/8/layout/hList1"/>
    <dgm:cxn modelId="{81FDB028-F323-408D-8B93-70BE99021CB5}" srcId="{4C1B8143-9247-4BEC-AD94-5F12451186B9}" destId="{5F876403-B632-4843-A453-2E307754F751}" srcOrd="3" destOrd="0" parTransId="{44A47FE0-CEB9-4D79-86F1-7279D80FCB95}" sibTransId="{66D97070-BA13-4EC8-8277-E58EF47B0A39}"/>
    <dgm:cxn modelId="{8C517D95-E47D-4EB1-9A79-962B26C6DDEE}" type="presOf" srcId="{4C1B8143-9247-4BEC-AD94-5F12451186B9}" destId="{5871A29B-C931-48AD-BAA7-FAA283A58FFF}" srcOrd="0" destOrd="0" presId="urn:microsoft.com/office/officeart/2005/8/layout/hList1"/>
    <dgm:cxn modelId="{047114AF-D610-42D6-8990-7B1A030B6CB5}" type="presOf" srcId="{7FC48ADC-289D-4A81-AFA2-F33E3135F32C}" destId="{E2BD76CF-D027-41A4-ADB1-5EBDF850D569}" srcOrd="0" destOrd="0" presId="urn:microsoft.com/office/officeart/2005/8/layout/hList1"/>
    <dgm:cxn modelId="{5EEB9A28-9191-4555-8AB6-BDB311023094}" type="presOf" srcId="{300C4103-025C-46BA-8A4C-72EBDA1A86F6}" destId="{762566B5-DEA6-4CC5-B451-6CA058686039}" srcOrd="0" destOrd="1" presId="urn:microsoft.com/office/officeart/2005/8/layout/hList1"/>
    <dgm:cxn modelId="{D4990A7E-71AB-4967-9D8D-D9EB4C142BBE}" srcId="{7FC48ADC-289D-4A81-AFA2-F33E3135F32C}" destId="{B889CC68-8798-4A73-AB4D-1F5FC2825830}" srcOrd="2" destOrd="0" parTransId="{28101D63-9A11-4D45-9012-DB2CDF8EE643}" sibTransId="{77567418-19AF-4C98-BE0E-5294C36896ED}"/>
    <dgm:cxn modelId="{21D4C633-712F-4A63-970E-D61BDC24EFFA}" type="presOf" srcId="{D9DBAA6A-6557-40D6-9595-7260A056538E}" destId="{762566B5-DEA6-4CC5-B451-6CA058686039}" srcOrd="0" destOrd="2" presId="urn:microsoft.com/office/officeart/2005/8/layout/hList1"/>
    <dgm:cxn modelId="{88C77755-BD00-4E2D-A3F9-252B89D2A498}" srcId="{7FC48ADC-289D-4A81-AFA2-F33E3135F32C}" destId="{5CAEF435-8B88-4D6F-89B0-D911ED6E2841}" srcOrd="1" destOrd="0" parTransId="{3B1349F5-24BC-407C-83D2-B2DACD22EB24}" sibTransId="{69973EA6-858C-43D7-98B3-ACB592967378}"/>
    <dgm:cxn modelId="{DF6DDF87-593C-4086-863F-F16B6F9B4F06}" type="presOf" srcId="{CD4A0831-5C9A-456B-8903-9D006B73087F}" destId="{258C5625-CF89-494B-9AC7-122E8583D204}" srcOrd="0" destOrd="0" presId="urn:microsoft.com/office/officeart/2005/8/layout/hList1"/>
    <dgm:cxn modelId="{FD4F93B0-3D32-4D25-A50F-4FFB09650F2C}" srcId="{BC94BF1F-67E1-4309-A26E-38465B8F392A}" destId="{B02FD537-1EAA-4754-B909-B54E7390D9A4}" srcOrd="2" destOrd="0" parTransId="{5DC48246-4754-41BA-9BCF-42B05BF1CD8A}" sibTransId="{F54E47D4-43FB-496D-88EB-80105810C0BB}"/>
    <dgm:cxn modelId="{5F59460F-38BB-4FA7-BEB9-2CA1CD91494C}" type="presOf" srcId="{A942A4B1-C8D9-4E0C-9F89-9BE10E214EFC}" destId="{2DDECD45-F283-4882-9F6C-BEBF924C6B52}" srcOrd="0" destOrd="1" presId="urn:microsoft.com/office/officeart/2005/8/layout/hList1"/>
    <dgm:cxn modelId="{D1BA0909-CBF4-4809-8449-686FBD675D8C}" type="presOf" srcId="{63193339-0241-42A7-B267-12943F842277}" destId="{258C5625-CF89-494B-9AC7-122E8583D204}" srcOrd="0" destOrd="3" presId="urn:microsoft.com/office/officeart/2005/8/layout/hList1"/>
    <dgm:cxn modelId="{17570CE4-85BC-4076-A20A-BB1541B7A3A1}" type="presOf" srcId="{518CF20B-5232-46A4-81C1-E8626FEAC13A}" destId="{2DDECD45-F283-4882-9F6C-BEBF924C6B52}" srcOrd="0" destOrd="2" presId="urn:microsoft.com/office/officeart/2005/8/layout/hList1"/>
    <dgm:cxn modelId="{9DBA8537-2883-4C05-AEBB-C70A9D8801AC}" srcId="{7FC48ADC-289D-4A81-AFA2-F33E3135F32C}" destId="{CD4A0831-5C9A-456B-8903-9D006B73087F}" srcOrd="0" destOrd="0" parTransId="{38F851CC-6C21-4583-9524-2282F4A7839B}" sibTransId="{EFDC299F-7015-42DA-9FF7-A10A55B54C16}"/>
    <dgm:cxn modelId="{682CFAC6-6F77-4481-A782-2FCC7FBA9DF3}" srcId="{BC94BF1F-67E1-4309-A26E-38465B8F392A}" destId="{7FC48ADC-289D-4A81-AFA2-F33E3135F32C}" srcOrd="1" destOrd="0" parTransId="{1A843FE0-EA20-4034-909E-F48467FE85F4}" sibTransId="{C55A8B27-12C6-46A9-A696-94429D60DE8B}"/>
    <dgm:cxn modelId="{1498446B-E71B-49BA-A5F5-A79D215308F2}" srcId="{4C1B8143-9247-4BEC-AD94-5F12451186B9}" destId="{C11F0AA1-83BF-4DDF-BDD9-D1100DDD5D66}" srcOrd="0" destOrd="0" parTransId="{9C978591-E0F5-487F-89CB-526F8FB47889}" sibTransId="{CE1845C2-21EB-4BE1-AC36-E2A95596AB3F}"/>
    <dgm:cxn modelId="{32EB64C1-DB8C-48AF-B8C0-650272409230}" type="presOf" srcId="{C11F0AA1-83BF-4DDF-BDD9-D1100DDD5D66}" destId="{762566B5-DEA6-4CC5-B451-6CA058686039}" srcOrd="0" destOrd="0" presId="urn:microsoft.com/office/officeart/2005/8/layout/hList1"/>
    <dgm:cxn modelId="{A09C5506-AAB3-4DD3-B393-48864C2DE1A7}" type="presOf" srcId="{DD67D7D8-DDAC-4D7B-990F-63A8A96C8712}" destId="{2DDECD45-F283-4882-9F6C-BEBF924C6B52}" srcOrd="0" destOrd="0" presId="urn:microsoft.com/office/officeart/2005/8/layout/hList1"/>
    <dgm:cxn modelId="{13C602FC-86FD-404E-9551-F5B08C81EEE8}" srcId="{7FC48ADC-289D-4A81-AFA2-F33E3135F32C}" destId="{63193339-0241-42A7-B267-12943F842277}" srcOrd="3" destOrd="0" parTransId="{0C1B4D15-6BE2-4151-8502-492DDE094A0C}" sibTransId="{E0319410-9619-4924-A901-6F630EBD856C}"/>
    <dgm:cxn modelId="{EB1BFCAE-54BF-4C71-A540-67D3BC002E8B}" type="presParOf" srcId="{8F9B5906-F342-47C8-8BD8-7AC59937139C}" destId="{FE434E93-209B-474C-9396-E2C988E3A1E1}" srcOrd="0" destOrd="0" presId="urn:microsoft.com/office/officeart/2005/8/layout/hList1"/>
    <dgm:cxn modelId="{A301E0B1-4890-47A5-A93E-09B6D464BB70}" type="presParOf" srcId="{FE434E93-209B-474C-9396-E2C988E3A1E1}" destId="{5871A29B-C931-48AD-BAA7-FAA283A58FFF}" srcOrd="0" destOrd="0" presId="urn:microsoft.com/office/officeart/2005/8/layout/hList1"/>
    <dgm:cxn modelId="{740A7A92-675B-46F5-9C2E-046107045CA1}" type="presParOf" srcId="{FE434E93-209B-474C-9396-E2C988E3A1E1}" destId="{762566B5-DEA6-4CC5-B451-6CA058686039}" srcOrd="1" destOrd="0" presId="urn:microsoft.com/office/officeart/2005/8/layout/hList1"/>
    <dgm:cxn modelId="{99A0A8C0-020E-4A1C-AE19-7E07E7D184E4}" type="presParOf" srcId="{8F9B5906-F342-47C8-8BD8-7AC59937139C}" destId="{DDC62261-CB02-4CA3-8E24-395361620489}" srcOrd="1" destOrd="0" presId="urn:microsoft.com/office/officeart/2005/8/layout/hList1"/>
    <dgm:cxn modelId="{4AA0EF65-ECF2-4EDD-AF0D-65080C335852}" type="presParOf" srcId="{8F9B5906-F342-47C8-8BD8-7AC59937139C}" destId="{D221BA39-7A82-446C-AA32-33E9F1E37A7A}" srcOrd="2" destOrd="0" presId="urn:microsoft.com/office/officeart/2005/8/layout/hList1"/>
    <dgm:cxn modelId="{D60C8164-6B58-49FA-8158-7A696CA37971}" type="presParOf" srcId="{D221BA39-7A82-446C-AA32-33E9F1E37A7A}" destId="{E2BD76CF-D027-41A4-ADB1-5EBDF850D569}" srcOrd="0" destOrd="0" presId="urn:microsoft.com/office/officeart/2005/8/layout/hList1"/>
    <dgm:cxn modelId="{204DDCAA-0A59-4E7B-9C1B-AA13BFE381C5}" type="presParOf" srcId="{D221BA39-7A82-446C-AA32-33E9F1E37A7A}" destId="{258C5625-CF89-494B-9AC7-122E8583D204}" srcOrd="1" destOrd="0" presId="urn:microsoft.com/office/officeart/2005/8/layout/hList1"/>
    <dgm:cxn modelId="{5130A448-9F3F-44B7-9448-77B6E90808FF}" type="presParOf" srcId="{8F9B5906-F342-47C8-8BD8-7AC59937139C}" destId="{2781CA2E-9D80-40AE-BC4F-81D38DDCFF3A}" srcOrd="3" destOrd="0" presId="urn:microsoft.com/office/officeart/2005/8/layout/hList1"/>
    <dgm:cxn modelId="{2DEEEAC4-27D3-4EAE-87AE-6459BE3CC12A}" type="presParOf" srcId="{8F9B5906-F342-47C8-8BD8-7AC59937139C}" destId="{451E6445-3CEE-4B24-BEE1-B1FB0CB34C68}" srcOrd="4" destOrd="0" presId="urn:microsoft.com/office/officeart/2005/8/layout/hList1"/>
    <dgm:cxn modelId="{D27D016A-B0D0-4323-95C9-F71763083C15}" type="presParOf" srcId="{451E6445-3CEE-4B24-BEE1-B1FB0CB34C68}" destId="{557088FE-8E22-41E9-93F5-8CAF13882566}" srcOrd="0" destOrd="0" presId="urn:microsoft.com/office/officeart/2005/8/layout/hList1"/>
    <dgm:cxn modelId="{08946D03-188B-43AE-95F0-06709B143B8D}" type="presParOf" srcId="{451E6445-3CEE-4B24-BEE1-B1FB0CB34C68}" destId="{2DDECD45-F283-4882-9F6C-BEBF924C6B5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C94BF1F-67E1-4309-A26E-38465B8F392A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4C1B8143-9247-4BEC-AD94-5F12451186B9}">
      <dgm:prSet phldrT="[Texto]"/>
      <dgm:spPr/>
      <dgm:t>
        <a:bodyPr/>
        <a:lstStyle/>
        <a:p>
          <a:r>
            <a:rPr lang="es-ES" dirty="0" smtClean="0"/>
            <a:t>GROOMING</a:t>
          </a:r>
          <a:endParaRPr lang="es-ES" dirty="0"/>
        </a:p>
      </dgm:t>
    </dgm:pt>
    <dgm:pt modelId="{1F8C9B76-86EB-485D-AB89-A6D8A888EAE9}" type="parTrans" cxnId="{23F7F4E5-44F0-4557-BC6B-B7BD37685418}">
      <dgm:prSet/>
      <dgm:spPr/>
      <dgm:t>
        <a:bodyPr/>
        <a:lstStyle/>
        <a:p>
          <a:endParaRPr lang="es-ES"/>
        </a:p>
      </dgm:t>
    </dgm:pt>
    <dgm:pt modelId="{ED770579-2C4A-4C2E-B112-FAC78886F365}" type="sibTrans" cxnId="{23F7F4E5-44F0-4557-BC6B-B7BD37685418}">
      <dgm:prSet/>
      <dgm:spPr/>
      <dgm:t>
        <a:bodyPr/>
        <a:lstStyle/>
        <a:p>
          <a:endParaRPr lang="es-ES"/>
        </a:p>
      </dgm:t>
    </dgm:pt>
    <dgm:pt modelId="{C11F0AA1-83BF-4DDF-BDD9-D1100DDD5D66}">
      <dgm:prSet phldrT="[Texto]"/>
      <dgm:spPr/>
      <dgm:t>
        <a:bodyPr/>
        <a:lstStyle/>
        <a:p>
          <a:r>
            <a:rPr lang="es-ES" dirty="0" smtClean="0"/>
            <a:t>Baja autoestima</a:t>
          </a:r>
          <a:endParaRPr lang="es-ES" dirty="0"/>
        </a:p>
      </dgm:t>
    </dgm:pt>
    <dgm:pt modelId="{9C978591-E0F5-487F-89CB-526F8FB47889}" type="parTrans" cxnId="{1498446B-E71B-49BA-A5F5-A79D215308F2}">
      <dgm:prSet/>
      <dgm:spPr/>
      <dgm:t>
        <a:bodyPr/>
        <a:lstStyle/>
        <a:p>
          <a:endParaRPr lang="es-ES"/>
        </a:p>
      </dgm:t>
    </dgm:pt>
    <dgm:pt modelId="{CE1845C2-21EB-4BE1-AC36-E2A95596AB3F}" type="sibTrans" cxnId="{1498446B-E71B-49BA-A5F5-A79D215308F2}">
      <dgm:prSet/>
      <dgm:spPr/>
      <dgm:t>
        <a:bodyPr/>
        <a:lstStyle/>
        <a:p>
          <a:endParaRPr lang="es-ES"/>
        </a:p>
      </dgm:t>
    </dgm:pt>
    <dgm:pt modelId="{F87A492C-5037-4DAC-9796-2380BF37BA8A}">
      <dgm:prSet phldrT="[Texto]"/>
      <dgm:spPr/>
      <dgm:t>
        <a:bodyPr/>
        <a:lstStyle/>
        <a:p>
          <a:r>
            <a:rPr lang="es-ES" dirty="0" smtClean="0"/>
            <a:t>VIOLENCIA DE GÉNERO</a:t>
          </a:r>
          <a:endParaRPr lang="es-ES" dirty="0"/>
        </a:p>
      </dgm:t>
    </dgm:pt>
    <dgm:pt modelId="{70042A38-3346-4182-84C8-4399AC8FD54A}" type="parTrans" cxnId="{C61C6923-EDBF-498F-B86D-E02FB1A092A8}">
      <dgm:prSet/>
      <dgm:spPr/>
      <dgm:t>
        <a:bodyPr/>
        <a:lstStyle/>
        <a:p>
          <a:endParaRPr lang="es-ES"/>
        </a:p>
      </dgm:t>
    </dgm:pt>
    <dgm:pt modelId="{B8164693-D5B0-4691-9724-089133877ACE}" type="sibTrans" cxnId="{C61C6923-EDBF-498F-B86D-E02FB1A092A8}">
      <dgm:prSet/>
      <dgm:spPr/>
      <dgm:t>
        <a:bodyPr/>
        <a:lstStyle/>
        <a:p>
          <a:endParaRPr lang="es-ES"/>
        </a:p>
      </dgm:t>
    </dgm:pt>
    <dgm:pt modelId="{6538429A-22AC-4E0A-9AB6-3A836A1339F8}">
      <dgm:prSet phldrT="[Texto]"/>
      <dgm:spPr/>
      <dgm:t>
        <a:bodyPr/>
        <a:lstStyle/>
        <a:p>
          <a:r>
            <a:rPr lang="es-ES" dirty="0" smtClean="0"/>
            <a:t>Baja autoestima</a:t>
          </a:r>
          <a:endParaRPr lang="es-ES" dirty="0"/>
        </a:p>
      </dgm:t>
    </dgm:pt>
    <dgm:pt modelId="{E7049E39-ADBF-4B69-9A7F-46471986692D}" type="parTrans" cxnId="{4B13811B-12F1-41D8-A4A3-A1EB3BAA9BEC}">
      <dgm:prSet/>
      <dgm:spPr/>
      <dgm:t>
        <a:bodyPr/>
        <a:lstStyle/>
        <a:p>
          <a:endParaRPr lang="es-ES"/>
        </a:p>
      </dgm:t>
    </dgm:pt>
    <dgm:pt modelId="{FEB759BD-6739-430B-A0A5-D4ADF08BD0C3}" type="sibTrans" cxnId="{4B13811B-12F1-41D8-A4A3-A1EB3BAA9BEC}">
      <dgm:prSet/>
      <dgm:spPr/>
      <dgm:t>
        <a:bodyPr/>
        <a:lstStyle/>
        <a:p>
          <a:endParaRPr lang="es-ES"/>
        </a:p>
      </dgm:t>
    </dgm:pt>
    <dgm:pt modelId="{A947134C-0707-4A14-A9A9-8CF8F50F688E}">
      <dgm:prSet phldrT="[Texto]"/>
      <dgm:spPr/>
      <dgm:t>
        <a:bodyPr/>
        <a:lstStyle/>
        <a:p>
          <a:r>
            <a:rPr lang="es-ES" dirty="0" smtClean="0"/>
            <a:t>Rol de género erróneamente aprendido</a:t>
          </a:r>
          <a:endParaRPr lang="es-ES" dirty="0"/>
        </a:p>
      </dgm:t>
    </dgm:pt>
    <dgm:pt modelId="{BD1441F2-C127-4E5F-88ED-8E8D18D524E5}" type="parTrans" cxnId="{4DADB253-710A-4989-8831-81AD1B3580E9}">
      <dgm:prSet/>
      <dgm:spPr/>
      <dgm:t>
        <a:bodyPr/>
        <a:lstStyle/>
        <a:p>
          <a:endParaRPr lang="es-ES"/>
        </a:p>
      </dgm:t>
    </dgm:pt>
    <dgm:pt modelId="{9E62D0CA-C508-4106-AB9B-FAF22E7232BB}" type="sibTrans" cxnId="{4DADB253-710A-4989-8831-81AD1B3580E9}">
      <dgm:prSet/>
      <dgm:spPr/>
      <dgm:t>
        <a:bodyPr/>
        <a:lstStyle/>
        <a:p>
          <a:endParaRPr lang="es-ES"/>
        </a:p>
      </dgm:t>
    </dgm:pt>
    <dgm:pt modelId="{95DE0396-05B5-442D-9361-21060D76C79A}">
      <dgm:prSet phldrT="[Texto]"/>
      <dgm:spPr/>
      <dgm:t>
        <a:bodyPr/>
        <a:lstStyle/>
        <a:p>
          <a:r>
            <a:rPr lang="es-ES" dirty="0" smtClean="0"/>
            <a:t>Dependencia emocional</a:t>
          </a:r>
          <a:endParaRPr lang="es-ES" dirty="0"/>
        </a:p>
      </dgm:t>
    </dgm:pt>
    <dgm:pt modelId="{F88C9C6E-913E-46AD-B2A6-88F101B56B63}" type="parTrans" cxnId="{4F6249EC-DC8F-4501-A433-74F5C1BE521B}">
      <dgm:prSet/>
      <dgm:spPr/>
      <dgm:t>
        <a:bodyPr/>
        <a:lstStyle/>
        <a:p>
          <a:endParaRPr lang="es-ES"/>
        </a:p>
      </dgm:t>
    </dgm:pt>
    <dgm:pt modelId="{813E74F9-F0D2-48CC-8F9C-D7F4BB4E0CB8}" type="sibTrans" cxnId="{4F6249EC-DC8F-4501-A433-74F5C1BE521B}">
      <dgm:prSet/>
      <dgm:spPr/>
      <dgm:t>
        <a:bodyPr/>
        <a:lstStyle/>
        <a:p>
          <a:endParaRPr lang="es-ES"/>
        </a:p>
      </dgm:t>
    </dgm:pt>
    <dgm:pt modelId="{D513D6C4-9A7C-46E7-B0CB-6D55746A09B8}">
      <dgm:prSet phldrT="[Texto]"/>
      <dgm:spPr/>
      <dgm:t>
        <a:bodyPr/>
        <a:lstStyle/>
        <a:p>
          <a:r>
            <a:rPr lang="es-ES" dirty="0" smtClean="0"/>
            <a:t>Miedo al abandono</a:t>
          </a:r>
          <a:endParaRPr lang="es-ES" dirty="0"/>
        </a:p>
      </dgm:t>
    </dgm:pt>
    <dgm:pt modelId="{B24B240C-327B-42C1-AE36-54494A2673BD}" type="parTrans" cxnId="{DDD0DCF6-298A-49FD-9D96-8BC8C0C34A71}">
      <dgm:prSet/>
      <dgm:spPr/>
      <dgm:t>
        <a:bodyPr/>
        <a:lstStyle/>
        <a:p>
          <a:endParaRPr lang="es-ES"/>
        </a:p>
      </dgm:t>
    </dgm:pt>
    <dgm:pt modelId="{0B41362C-41A1-483B-BB36-6844D14502BA}" type="sibTrans" cxnId="{DDD0DCF6-298A-49FD-9D96-8BC8C0C34A71}">
      <dgm:prSet/>
      <dgm:spPr/>
      <dgm:t>
        <a:bodyPr/>
        <a:lstStyle/>
        <a:p>
          <a:endParaRPr lang="es-ES"/>
        </a:p>
      </dgm:t>
    </dgm:pt>
    <dgm:pt modelId="{39DEA37C-BE40-4B62-94CB-1D505B35BA1A}">
      <dgm:prSet phldrT="[Texto]"/>
      <dgm:spPr/>
      <dgm:t>
        <a:bodyPr/>
        <a:lstStyle/>
        <a:p>
          <a:endParaRPr lang="es-ES" dirty="0"/>
        </a:p>
      </dgm:t>
    </dgm:pt>
    <dgm:pt modelId="{1D067667-5003-4F47-9C2A-973E0BA37FD2}" type="parTrans" cxnId="{C44D55BB-EFD8-4AA1-A2B2-6222B4FDA99D}">
      <dgm:prSet/>
      <dgm:spPr/>
      <dgm:t>
        <a:bodyPr/>
        <a:lstStyle/>
        <a:p>
          <a:endParaRPr lang="es-ES"/>
        </a:p>
      </dgm:t>
    </dgm:pt>
    <dgm:pt modelId="{0B2869BF-5F8F-48F9-80A8-79C8D087C597}" type="sibTrans" cxnId="{C44D55BB-EFD8-4AA1-A2B2-6222B4FDA99D}">
      <dgm:prSet/>
      <dgm:spPr/>
      <dgm:t>
        <a:bodyPr/>
        <a:lstStyle/>
        <a:p>
          <a:endParaRPr lang="es-ES"/>
        </a:p>
      </dgm:t>
    </dgm:pt>
    <dgm:pt modelId="{C5DA87FD-573B-4FAA-AFAA-EDED388F196E}">
      <dgm:prSet phldrT="[Texto]"/>
      <dgm:spPr/>
      <dgm:t>
        <a:bodyPr/>
        <a:lstStyle/>
        <a:p>
          <a:r>
            <a:rPr lang="es-ES" dirty="0" smtClean="0"/>
            <a:t>Escasez de recursos personales</a:t>
          </a:r>
          <a:endParaRPr lang="es-ES" dirty="0"/>
        </a:p>
      </dgm:t>
    </dgm:pt>
    <dgm:pt modelId="{5A9C2E39-A5A5-4395-9F50-18347C4228B2}" type="parTrans" cxnId="{04A3EE73-8B30-4EF5-8B5B-2BDCF3793AF8}">
      <dgm:prSet/>
      <dgm:spPr/>
      <dgm:t>
        <a:bodyPr/>
        <a:lstStyle/>
        <a:p>
          <a:endParaRPr lang="es-ES"/>
        </a:p>
      </dgm:t>
    </dgm:pt>
    <dgm:pt modelId="{D68209B8-D699-40CD-A929-C1A05BD55FB1}" type="sibTrans" cxnId="{04A3EE73-8B30-4EF5-8B5B-2BDCF3793AF8}">
      <dgm:prSet/>
      <dgm:spPr/>
      <dgm:t>
        <a:bodyPr/>
        <a:lstStyle/>
        <a:p>
          <a:endParaRPr lang="es-ES"/>
        </a:p>
      </dgm:t>
    </dgm:pt>
    <dgm:pt modelId="{94ABCD91-323C-45C1-B016-4CF70263E62E}">
      <dgm:prSet phldrT="[Texto]"/>
      <dgm:spPr/>
      <dgm:t>
        <a:bodyPr/>
        <a:lstStyle/>
        <a:p>
          <a:endParaRPr lang="es-ES" dirty="0"/>
        </a:p>
      </dgm:t>
    </dgm:pt>
    <dgm:pt modelId="{ED28282B-6CB3-40E1-B4E4-E49EBD83ED7C}" type="parTrans" cxnId="{E439281E-C800-4620-BEA4-245CC5F409D2}">
      <dgm:prSet/>
      <dgm:spPr/>
      <dgm:t>
        <a:bodyPr/>
        <a:lstStyle/>
        <a:p>
          <a:endParaRPr lang="es-ES"/>
        </a:p>
      </dgm:t>
    </dgm:pt>
    <dgm:pt modelId="{108643BC-F380-4F75-BA67-8728CE2D6DA2}" type="sibTrans" cxnId="{E439281E-C800-4620-BEA4-245CC5F409D2}">
      <dgm:prSet/>
      <dgm:spPr/>
      <dgm:t>
        <a:bodyPr/>
        <a:lstStyle/>
        <a:p>
          <a:endParaRPr lang="es-ES"/>
        </a:p>
      </dgm:t>
    </dgm:pt>
    <dgm:pt modelId="{8E198F7F-CC6B-45EA-B612-8627CA424979}">
      <dgm:prSet phldrT="[Texto]"/>
      <dgm:spPr/>
      <dgm:t>
        <a:bodyPr/>
        <a:lstStyle/>
        <a:p>
          <a:r>
            <a:rPr lang="es-ES" dirty="0" smtClean="0"/>
            <a:t>Modelos educativos erróneos</a:t>
          </a:r>
          <a:endParaRPr lang="es-ES" dirty="0"/>
        </a:p>
      </dgm:t>
    </dgm:pt>
    <dgm:pt modelId="{224C7718-DE03-4872-BF08-AA07ED4D4309}" type="parTrans" cxnId="{8AFE5867-5E1D-4FBC-A0F3-FDB0E65A82A0}">
      <dgm:prSet/>
      <dgm:spPr/>
      <dgm:t>
        <a:bodyPr/>
        <a:lstStyle/>
        <a:p>
          <a:endParaRPr lang="es-ES"/>
        </a:p>
      </dgm:t>
    </dgm:pt>
    <dgm:pt modelId="{A9E2DD85-2472-45F8-9A88-6E2AAEB752D6}" type="sibTrans" cxnId="{8AFE5867-5E1D-4FBC-A0F3-FDB0E65A82A0}">
      <dgm:prSet/>
      <dgm:spPr/>
      <dgm:t>
        <a:bodyPr/>
        <a:lstStyle/>
        <a:p>
          <a:endParaRPr lang="es-ES"/>
        </a:p>
      </dgm:t>
    </dgm:pt>
    <dgm:pt modelId="{5F80F734-32CC-431B-9B8E-01EDD2F382A7}">
      <dgm:prSet phldrT="[Texto]"/>
      <dgm:spPr/>
      <dgm:t>
        <a:bodyPr/>
        <a:lstStyle/>
        <a:p>
          <a:r>
            <a:rPr lang="es-ES" dirty="0" smtClean="0"/>
            <a:t>Incapacidad para decir NO </a:t>
          </a:r>
          <a:endParaRPr lang="es-ES" dirty="0"/>
        </a:p>
      </dgm:t>
    </dgm:pt>
    <dgm:pt modelId="{DB601664-640E-467E-A6CD-BA143FCE4595}" type="parTrans" cxnId="{C2E280A5-7E33-4AB2-883B-EC197F0251D7}">
      <dgm:prSet/>
      <dgm:spPr/>
      <dgm:t>
        <a:bodyPr/>
        <a:lstStyle/>
        <a:p>
          <a:endParaRPr lang="es-ES"/>
        </a:p>
      </dgm:t>
    </dgm:pt>
    <dgm:pt modelId="{3390B25E-6E8F-4BFE-87B7-3E7AE471BE6E}" type="sibTrans" cxnId="{C2E280A5-7E33-4AB2-883B-EC197F0251D7}">
      <dgm:prSet/>
      <dgm:spPr/>
      <dgm:t>
        <a:bodyPr/>
        <a:lstStyle/>
        <a:p>
          <a:endParaRPr lang="es-ES"/>
        </a:p>
      </dgm:t>
    </dgm:pt>
    <dgm:pt modelId="{C0F3F3FA-CC59-43C7-B850-FB6F4A84AF6E}">
      <dgm:prSet/>
      <dgm:spPr/>
      <dgm:t>
        <a:bodyPr/>
        <a:lstStyle/>
        <a:p>
          <a:r>
            <a:rPr lang="es-ES" smtClean="0"/>
            <a:t>Ingenuidad</a:t>
          </a:r>
          <a:endParaRPr lang="es-ES" dirty="0"/>
        </a:p>
      </dgm:t>
    </dgm:pt>
    <dgm:pt modelId="{F5557717-2434-4ABC-B4C1-1F277EA41D22}" type="parTrans" cxnId="{A2EB4D06-28C9-4449-A4AB-D235E18AEEBA}">
      <dgm:prSet/>
      <dgm:spPr/>
      <dgm:t>
        <a:bodyPr/>
        <a:lstStyle/>
        <a:p>
          <a:endParaRPr lang="es-ES"/>
        </a:p>
      </dgm:t>
    </dgm:pt>
    <dgm:pt modelId="{10789919-05C5-411D-8A0D-AC7B12D85DEF}" type="sibTrans" cxnId="{A2EB4D06-28C9-4449-A4AB-D235E18AEEBA}">
      <dgm:prSet/>
      <dgm:spPr/>
      <dgm:t>
        <a:bodyPr/>
        <a:lstStyle/>
        <a:p>
          <a:endParaRPr lang="es-ES"/>
        </a:p>
      </dgm:t>
    </dgm:pt>
    <dgm:pt modelId="{178A2590-C084-408C-9959-899EB76FA444}">
      <dgm:prSet/>
      <dgm:spPr/>
      <dgm:t>
        <a:bodyPr/>
        <a:lstStyle/>
        <a:p>
          <a:r>
            <a:rPr lang="es-ES" smtClean="0"/>
            <a:t>Escasa comunicación familiar</a:t>
          </a:r>
          <a:endParaRPr lang="es-ES" dirty="0"/>
        </a:p>
      </dgm:t>
    </dgm:pt>
    <dgm:pt modelId="{A172F361-BF4B-4879-BD51-FC01BF082C2C}" type="parTrans" cxnId="{844B708F-4C9D-40B8-A053-06EF62FD71B4}">
      <dgm:prSet/>
      <dgm:spPr/>
      <dgm:t>
        <a:bodyPr/>
        <a:lstStyle/>
        <a:p>
          <a:endParaRPr lang="es-ES"/>
        </a:p>
      </dgm:t>
    </dgm:pt>
    <dgm:pt modelId="{585C9DD3-3B22-46D0-B396-EC1987593990}" type="sibTrans" cxnId="{844B708F-4C9D-40B8-A053-06EF62FD71B4}">
      <dgm:prSet/>
      <dgm:spPr/>
      <dgm:t>
        <a:bodyPr/>
        <a:lstStyle/>
        <a:p>
          <a:endParaRPr lang="es-ES"/>
        </a:p>
      </dgm:t>
    </dgm:pt>
    <dgm:pt modelId="{235D38DA-926E-46B1-8084-B06FECDABB8F}">
      <dgm:prSet/>
      <dgm:spPr/>
      <dgm:t>
        <a:bodyPr/>
        <a:lstStyle/>
        <a:p>
          <a:r>
            <a:rPr lang="es-ES" dirty="0" smtClean="0"/>
            <a:t>Necesidad de atención</a:t>
          </a:r>
          <a:endParaRPr lang="es-ES" dirty="0"/>
        </a:p>
      </dgm:t>
    </dgm:pt>
    <dgm:pt modelId="{5B764F0A-CBE8-436B-B28B-24F06C532AC3}" type="parTrans" cxnId="{09E86BFA-34E7-440F-AB59-806D55C673DA}">
      <dgm:prSet/>
      <dgm:spPr/>
      <dgm:t>
        <a:bodyPr/>
        <a:lstStyle/>
        <a:p>
          <a:endParaRPr lang="es-ES"/>
        </a:p>
      </dgm:t>
    </dgm:pt>
    <dgm:pt modelId="{D766D959-51BE-43C4-976F-9BBD977FE968}" type="sibTrans" cxnId="{09E86BFA-34E7-440F-AB59-806D55C673DA}">
      <dgm:prSet/>
      <dgm:spPr/>
      <dgm:t>
        <a:bodyPr/>
        <a:lstStyle/>
        <a:p>
          <a:endParaRPr lang="es-ES"/>
        </a:p>
      </dgm:t>
    </dgm:pt>
    <dgm:pt modelId="{45611B94-6607-4D30-808D-F9A22B79E1F6}">
      <dgm:prSet/>
      <dgm:spPr/>
      <dgm:t>
        <a:bodyPr/>
        <a:lstStyle/>
        <a:p>
          <a:r>
            <a:rPr lang="es-ES" dirty="0" smtClean="0"/>
            <a:t>Dificultades para relacionarse con personas del sexo opuesto</a:t>
          </a:r>
          <a:endParaRPr lang="es-ES" dirty="0"/>
        </a:p>
      </dgm:t>
    </dgm:pt>
    <dgm:pt modelId="{4C70016B-47F2-48FB-AF71-62822833ED3B}" type="parTrans" cxnId="{0883B15A-D7DD-4260-B5D6-B579DEBE790E}">
      <dgm:prSet/>
      <dgm:spPr/>
    </dgm:pt>
    <dgm:pt modelId="{8007DF20-584E-4EC8-AFF6-B9D05A980A5F}" type="sibTrans" cxnId="{0883B15A-D7DD-4260-B5D6-B579DEBE790E}">
      <dgm:prSet/>
      <dgm:spPr/>
    </dgm:pt>
    <dgm:pt modelId="{8F9B5906-F342-47C8-8BD8-7AC59937139C}" type="pres">
      <dgm:prSet presAssocID="{BC94BF1F-67E1-4309-A26E-38465B8F392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FE434E93-209B-474C-9396-E2C988E3A1E1}" type="pres">
      <dgm:prSet presAssocID="{4C1B8143-9247-4BEC-AD94-5F12451186B9}" presName="composite" presStyleCnt="0"/>
      <dgm:spPr/>
    </dgm:pt>
    <dgm:pt modelId="{5871A29B-C931-48AD-BAA7-FAA283A58FFF}" type="pres">
      <dgm:prSet presAssocID="{4C1B8143-9247-4BEC-AD94-5F12451186B9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62566B5-DEA6-4CC5-B451-6CA058686039}" type="pres">
      <dgm:prSet presAssocID="{4C1B8143-9247-4BEC-AD94-5F12451186B9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DC62261-CB02-4CA3-8E24-395361620489}" type="pres">
      <dgm:prSet presAssocID="{ED770579-2C4A-4C2E-B112-FAC78886F365}" presName="space" presStyleCnt="0"/>
      <dgm:spPr/>
    </dgm:pt>
    <dgm:pt modelId="{B7EF8451-8D8F-45EF-B97B-EDC3B36108FE}" type="pres">
      <dgm:prSet presAssocID="{F87A492C-5037-4DAC-9796-2380BF37BA8A}" presName="composite" presStyleCnt="0"/>
      <dgm:spPr/>
    </dgm:pt>
    <dgm:pt modelId="{5AB66726-79C0-4EE7-9228-C18C94B50FED}" type="pres">
      <dgm:prSet presAssocID="{F87A492C-5037-4DAC-9796-2380BF37BA8A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6F64CD5-8FF5-42DF-A1E0-3BFA880F29DB}" type="pres">
      <dgm:prSet presAssocID="{F87A492C-5037-4DAC-9796-2380BF37BA8A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0883B15A-D7DD-4260-B5D6-B579DEBE790E}" srcId="{4C1B8143-9247-4BEC-AD94-5F12451186B9}" destId="{45611B94-6607-4D30-808D-F9A22B79E1F6}" srcOrd="4" destOrd="0" parTransId="{4C70016B-47F2-48FB-AF71-62822833ED3B}" sibTransId="{8007DF20-584E-4EC8-AFF6-B9D05A980A5F}"/>
    <dgm:cxn modelId="{C61C6923-EDBF-498F-B86D-E02FB1A092A8}" srcId="{BC94BF1F-67E1-4309-A26E-38465B8F392A}" destId="{F87A492C-5037-4DAC-9796-2380BF37BA8A}" srcOrd="1" destOrd="0" parTransId="{70042A38-3346-4182-84C8-4399AC8FD54A}" sibTransId="{B8164693-D5B0-4691-9724-089133877ACE}"/>
    <dgm:cxn modelId="{D6BFA750-F2ED-4EE4-97B1-45072ECB694B}" type="presOf" srcId="{C11F0AA1-83BF-4DDF-BDD9-D1100DDD5D66}" destId="{762566B5-DEA6-4CC5-B451-6CA058686039}" srcOrd="0" destOrd="0" presId="urn:microsoft.com/office/officeart/2005/8/layout/hList1"/>
    <dgm:cxn modelId="{03CD091F-E1B1-429A-B4D7-D7D79516A0E8}" type="presOf" srcId="{178A2590-C084-408C-9959-899EB76FA444}" destId="{762566B5-DEA6-4CC5-B451-6CA058686039}" srcOrd="0" destOrd="2" presId="urn:microsoft.com/office/officeart/2005/8/layout/hList1"/>
    <dgm:cxn modelId="{C2E280A5-7E33-4AB2-883B-EC197F0251D7}" srcId="{F87A492C-5037-4DAC-9796-2380BF37BA8A}" destId="{5F80F734-32CC-431B-9B8E-01EDD2F382A7}" srcOrd="6" destOrd="0" parTransId="{DB601664-640E-467E-A6CD-BA143FCE4595}" sibTransId="{3390B25E-6E8F-4BFE-87B7-3E7AE471BE6E}"/>
    <dgm:cxn modelId="{AA676C0C-7A98-402D-A6D4-47E3F9E78E2C}" type="presOf" srcId="{C0F3F3FA-CC59-43C7-B850-FB6F4A84AF6E}" destId="{762566B5-DEA6-4CC5-B451-6CA058686039}" srcOrd="0" destOrd="1" presId="urn:microsoft.com/office/officeart/2005/8/layout/hList1"/>
    <dgm:cxn modelId="{32B5A528-710A-4EF2-B78B-A3C4975B5B50}" type="presOf" srcId="{95DE0396-05B5-442D-9361-21060D76C79A}" destId="{76F64CD5-8FF5-42DF-A1E0-3BFA880F29DB}" srcOrd="0" destOrd="3" presId="urn:microsoft.com/office/officeart/2005/8/layout/hList1"/>
    <dgm:cxn modelId="{23F7F4E5-44F0-4557-BC6B-B7BD37685418}" srcId="{BC94BF1F-67E1-4309-A26E-38465B8F392A}" destId="{4C1B8143-9247-4BEC-AD94-5F12451186B9}" srcOrd="0" destOrd="0" parTransId="{1F8C9B76-86EB-485D-AB89-A6D8A888EAE9}" sibTransId="{ED770579-2C4A-4C2E-B112-FAC78886F365}"/>
    <dgm:cxn modelId="{DDD0DCF6-298A-49FD-9D96-8BC8C0C34A71}" srcId="{F87A492C-5037-4DAC-9796-2380BF37BA8A}" destId="{D513D6C4-9A7C-46E7-B0CB-6D55746A09B8}" srcOrd="4" destOrd="0" parTransId="{B24B240C-327B-42C1-AE36-54494A2673BD}" sibTransId="{0B41362C-41A1-483B-BB36-6844D14502BA}"/>
    <dgm:cxn modelId="{7AA4D730-9807-4BB2-931E-B93ED0ACADA8}" type="presOf" srcId="{8E198F7F-CC6B-45EA-B612-8627CA424979}" destId="{76F64CD5-8FF5-42DF-A1E0-3BFA880F29DB}" srcOrd="0" destOrd="5" presId="urn:microsoft.com/office/officeart/2005/8/layout/hList1"/>
    <dgm:cxn modelId="{844B708F-4C9D-40B8-A053-06EF62FD71B4}" srcId="{4C1B8143-9247-4BEC-AD94-5F12451186B9}" destId="{178A2590-C084-408C-9959-899EB76FA444}" srcOrd="2" destOrd="0" parTransId="{A172F361-BF4B-4879-BD51-FC01BF082C2C}" sibTransId="{585C9DD3-3B22-46D0-B396-EC1987593990}"/>
    <dgm:cxn modelId="{5054C719-C452-4088-9BBB-85FA055544A6}" type="presOf" srcId="{6538429A-22AC-4E0A-9AB6-3A836A1339F8}" destId="{76F64CD5-8FF5-42DF-A1E0-3BFA880F29DB}" srcOrd="0" destOrd="0" presId="urn:microsoft.com/office/officeart/2005/8/layout/hList1"/>
    <dgm:cxn modelId="{A2EB4D06-28C9-4449-A4AB-D235E18AEEBA}" srcId="{4C1B8143-9247-4BEC-AD94-5F12451186B9}" destId="{C0F3F3FA-CC59-43C7-B850-FB6F4A84AF6E}" srcOrd="1" destOrd="0" parTransId="{F5557717-2434-4ABC-B4C1-1F277EA41D22}" sibTransId="{10789919-05C5-411D-8A0D-AC7B12D85DEF}"/>
    <dgm:cxn modelId="{DE1E599C-580F-4C65-A3A3-D5362B8164C2}" type="presOf" srcId="{F87A492C-5037-4DAC-9796-2380BF37BA8A}" destId="{5AB66726-79C0-4EE7-9228-C18C94B50FED}" srcOrd="0" destOrd="0" presId="urn:microsoft.com/office/officeart/2005/8/layout/hList1"/>
    <dgm:cxn modelId="{8AFE5867-5E1D-4FBC-A0F3-FDB0E65A82A0}" srcId="{F87A492C-5037-4DAC-9796-2380BF37BA8A}" destId="{8E198F7F-CC6B-45EA-B612-8627CA424979}" srcOrd="5" destOrd="0" parTransId="{224C7718-DE03-4872-BF08-AA07ED4D4309}" sibTransId="{A9E2DD85-2472-45F8-9A88-6E2AAEB752D6}"/>
    <dgm:cxn modelId="{4F6249EC-DC8F-4501-A433-74F5C1BE521B}" srcId="{F87A492C-5037-4DAC-9796-2380BF37BA8A}" destId="{95DE0396-05B5-442D-9361-21060D76C79A}" srcOrd="3" destOrd="0" parTransId="{F88C9C6E-913E-46AD-B2A6-88F101B56B63}" sibTransId="{813E74F9-F0D2-48CC-8F9C-D7F4BB4E0CB8}"/>
    <dgm:cxn modelId="{4DADB253-710A-4989-8831-81AD1B3580E9}" srcId="{F87A492C-5037-4DAC-9796-2380BF37BA8A}" destId="{A947134C-0707-4A14-A9A9-8CF8F50F688E}" srcOrd="2" destOrd="0" parTransId="{BD1441F2-C127-4E5F-88ED-8E8D18D524E5}" sibTransId="{9E62D0CA-C508-4106-AB9B-FAF22E7232BB}"/>
    <dgm:cxn modelId="{FBE514D1-99E2-4D15-A9E1-06D73F810744}" type="presOf" srcId="{94ABCD91-323C-45C1-B016-4CF70263E62E}" destId="{762566B5-DEA6-4CC5-B451-6CA058686039}" srcOrd="0" destOrd="5" presId="urn:microsoft.com/office/officeart/2005/8/layout/hList1"/>
    <dgm:cxn modelId="{E439281E-C800-4620-BEA4-245CC5F409D2}" srcId="{4C1B8143-9247-4BEC-AD94-5F12451186B9}" destId="{94ABCD91-323C-45C1-B016-4CF70263E62E}" srcOrd="5" destOrd="0" parTransId="{ED28282B-6CB3-40E1-B4E4-E49EBD83ED7C}" sibTransId="{108643BC-F380-4F75-BA67-8728CE2D6DA2}"/>
    <dgm:cxn modelId="{09E86BFA-34E7-440F-AB59-806D55C673DA}" srcId="{4C1B8143-9247-4BEC-AD94-5F12451186B9}" destId="{235D38DA-926E-46B1-8084-B06FECDABB8F}" srcOrd="3" destOrd="0" parTransId="{5B764F0A-CBE8-436B-B28B-24F06C532AC3}" sibTransId="{D766D959-51BE-43C4-976F-9BBD977FE968}"/>
    <dgm:cxn modelId="{722604DE-FFE3-42EF-A78F-CBDE6DD25270}" type="presOf" srcId="{D513D6C4-9A7C-46E7-B0CB-6D55746A09B8}" destId="{76F64CD5-8FF5-42DF-A1E0-3BFA880F29DB}" srcOrd="0" destOrd="4" presId="urn:microsoft.com/office/officeart/2005/8/layout/hList1"/>
    <dgm:cxn modelId="{98DD71C0-E1EC-420D-9969-80F3CFC0380E}" type="presOf" srcId="{4C1B8143-9247-4BEC-AD94-5F12451186B9}" destId="{5871A29B-C931-48AD-BAA7-FAA283A58FFF}" srcOrd="0" destOrd="0" presId="urn:microsoft.com/office/officeart/2005/8/layout/hList1"/>
    <dgm:cxn modelId="{C44D55BB-EFD8-4AA1-A2B2-6222B4FDA99D}" srcId="{4C1B8143-9247-4BEC-AD94-5F12451186B9}" destId="{39DEA37C-BE40-4B62-94CB-1D505B35BA1A}" srcOrd="6" destOrd="0" parTransId="{1D067667-5003-4F47-9C2A-973E0BA37FD2}" sibTransId="{0B2869BF-5F8F-48F9-80A8-79C8D087C597}"/>
    <dgm:cxn modelId="{571FB5CB-3F5C-42E2-97C2-7204CF9384B7}" type="presOf" srcId="{45611B94-6607-4D30-808D-F9A22B79E1F6}" destId="{762566B5-DEA6-4CC5-B451-6CA058686039}" srcOrd="0" destOrd="4" presId="urn:microsoft.com/office/officeart/2005/8/layout/hList1"/>
    <dgm:cxn modelId="{1498446B-E71B-49BA-A5F5-A79D215308F2}" srcId="{4C1B8143-9247-4BEC-AD94-5F12451186B9}" destId="{C11F0AA1-83BF-4DDF-BDD9-D1100DDD5D66}" srcOrd="0" destOrd="0" parTransId="{9C978591-E0F5-487F-89CB-526F8FB47889}" sibTransId="{CE1845C2-21EB-4BE1-AC36-E2A95596AB3F}"/>
    <dgm:cxn modelId="{4B13811B-12F1-41D8-A4A3-A1EB3BAA9BEC}" srcId="{F87A492C-5037-4DAC-9796-2380BF37BA8A}" destId="{6538429A-22AC-4E0A-9AB6-3A836A1339F8}" srcOrd="0" destOrd="0" parTransId="{E7049E39-ADBF-4B69-9A7F-46471986692D}" sibTransId="{FEB759BD-6739-430B-A0A5-D4ADF08BD0C3}"/>
    <dgm:cxn modelId="{19CC206E-8E87-4C83-A95F-58785F5447ED}" type="presOf" srcId="{5F80F734-32CC-431B-9B8E-01EDD2F382A7}" destId="{76F64CD5-8FF5-42DF-A1E0-3BFA880F29DB}" srcOrd="0" destOrd="6" presId="urn:microsoft.com/office/officeart/2005/8/layout/hList1"/>
    <dgm:cxn modelId="{1FB17352-C5E9-429B-84BE-60538BC9C6A7}" type="presOf" srcId="{BC94BF1F-67E1-4309-A26E-38465B8F392A}" destId="{8F9B5906-F342-47C8-8BD8-7AC59937139C}" srcOrd="0" destOrd="0" presId="urn:microsoft.com/office/officeart/2005/8/layout/hList1"/>
    <dgm:cxn modelId="{AA7664B1-7497-4F9C-8801-5183BF8CE73B}" type="presOf" srcId="{A947134C-0707-4A14-A9A9-8CF8F50F688E}" destId="{76F64CD5-8FF5-42DF-A1E0-3BFA880F29DB}" srcOrd="0" destOrd="2" presId="urn:microsoft.com/office/officeart/2005/8/layout/hList1"/>
    <dgm:cxn modelId="{56B1435E-AC6B-4235-ABE2-60E8FE87489B}" type="presOf" srcId="{39DEA37C-BE40-4B62-94CB-1D505B35BA1A}" destId="{762566B5-DEA6-4CC5-B451-6CA058686039}" srcOrd="0" destOrd="6" presId="urn:microsoft.com/office/officeart/2005/8/layout/hList1"/>
    <dgm:cxn modelId="{43B23D20-322B-4583-B2CF-DC7F62109F7C}" type="presOf" srcId="{235D38DA-926E-46B1-8084-B06FECDABB8F}" destId="{762566B5-DEA6-4CC5-B451-6CA058686039}" srcOrd="0" destOrd="3" presId="urn:microsoft.com/office/officeart/2005/8/layout/hList1"/>
    <dgm:cxn modelId="{04A3EE73-8B30-4EF5-8B5B-2BDCF3793AF8}" srcId="{F87A492C-5037-4DAC-9796-2380BF37BA8A}" destId="{C5DA87FD-573B-4FAA-AFAA-EDED388F196E}" srcOrd="1" destOrd="0" parTransId="{5A9C2E39-A5A5-4395-9F50-18347C4228B2}" sibTransId="{D68209B8-D699-40CD-A929-C1A05BD55FB1}"/>
    <dgm:cxn modelId="{2E67D976-34C5-4E36-A7B7-00365B3963B8}" type="presOf" srcId="{C5DA87FD-573B-4FAA-AFAA-EDED388F196E}" destId="{76F64CD5-8FF5-42DF-A1E0-3BFA880F29DB}" srcOrd="0" destOrd="1" presId="urn:microsoft.com/office/officeart/2005/8/layout/hList1"/>
    <dgm:cxn modelId="{3957A782-6223-406C-AA45-3B0E1711A501}" type="presParOf" srcId="{8F9B5906-F342-47C8-8BD8-7AC59937139C}" destId="{FE434E93-209B-474C-9396-E2C988E3A1E1}" srcOrd="0" destOrd="0" presId="urn:microsoft.com/office/officeart/2005/8/layout/hList1"/>
    <dgm:cxn modelId="{9893DAF1-7E3A-46F9-9EDC-6518154F7611}" type="presParOf" srcId="{FE434E93-209B-474C-9396-E2C988E3A1E1}" destId="{5871A29B-C931-48AD-BAA7-FAA283A58FFF}" srcOrd="0" destOrd="0" presId="urn:microsoft.com/office/officeart/2005/8/layout/hList1"/>
    <dgm:cxn modelId="{0BEB56FA-C755-4D11-AAD2-0D6293D7804E}" type="presParOf" srcId="{FE434E93-209B-474C-9396-E2C988E3A1E1}" destId="{762566B5-DEA6-4CC5-B451-6CA058686039}" srcOrd="1" destOrd="0" presId="urn:microsoft.com/office/officeart/2005/8/layout/hList1"/>
    <dgm:cxn modelId="{2E76C8FF-A100-4B30-8B0F-949631476E97}" type="presParOf" srcId="{8F9B5906-F342-47C8-8BD8-7AC59937139C}" destId="{DDC62261-CB02-4CA3-8E24-395361620489}" srcOrd="1" destOrd="0" presId="urn:microsoft.com/office/officeart/2005/8/layout/hList1"/>
    <dgm:cxn modelId="{D0DE6857-2148-4BD5-8960-94531367488F}" type="presParOf" srcId="{8F9B5906-F342-47C8-8BD8-7AC59937139C}" destId="{B7EF8451-8D8F-45EF-B97B-EDC3B36108FE}" srcOrd="2" destOrd="0" presId="urn:microsoft.com/office/officeart/2005/8/layout/hList1"/>
    <dgm:cxn modelId="{E6E2004B-7BD9-4F14-9366-F68964E27B92}" type="presParOf" srcId="{B7EF8451-8D8F-45EF-B97B-EDC3B36108FE}" destId="{5AB66726-79C0-4EE7-9228-C18C94B50FED}" srcOrd="0" destOrd="0" presId="urn:microsoft.com/office/officeart/2005/8/layout/hList1"/>
    <dgm:cxn modelId="{2B1B60AE-F33B-4AC4-A803-56392E338306}" type="presParOf" srcId="{B7EF8451-8D8F-45EF-B97B-EDC3B36108FE}" destId="{76F64CD5-8FF5-42DF-A1E0-3BFA880F29D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2 Rectángulo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23 Rectángulo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24 Rectángulo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25 Rectángulo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26 Rectángulo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29 Rectángulo redondeado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30 Rectángulo redondeado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Rectángulo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Rectángulo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1D721715-9E1F-48F1-90D9-587F836B15D3}" type="datetimeFigureOut">
              <a:rPr lang="es-ES" smtClean="0"/>
              <a:pPr/>
              <a:t>23/03/2019</a:t>
            </a:fld>
            <a:endParaRPr lang="es-ES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s-ES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45A95B9C-7134-4475-8328-A3870E4FF1C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1715-9E1F-48F1-90D9-587F836B15D3}" type="datetimeFigureOut">
              <a:rPr lang="es-ES" smtClean="0"/>
              <a:pPr/>
              <a:t>23/03/2019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95B9C-7134-4475-8328-A3870E4FF1C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1715-9E1F-48F1-90D9-587F836B15D3}" type="datetimeFigureOut">
              <a:rPr lang="es-ES" smtClean="0"/>
              <a:pPr/>
              <a:t>23/03/2019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95B9C-7134-4475-8328-A3870E4FF1C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1715-9E1F-48F1-90D9-587F836B15D3}" type="datetimeFigureOut">
              <a:rPr lang="es-ES" smtClean="0"/>
              <a:pPr/>
              <a:t>23/03/2019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95B9C-7134-4475-8328-A3870E4FF1C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1715-9E1F-48F1-90D9-587F836B15D3}" type="datetimeFigureOut">
              <a:rPr lang="es-ES" smtClean="0"/>
              <a:pPr/>
              <a:t>23/03/2019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95B9C-7134-4475-8328-A3870E4FF1C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1715-9E1F-48F1-90D9-587F836B15D3}" type="datetimeFigureOut">
              <a:rPr lang="es-ES" smtClean="0"/>
              <a:pPr/>
              <a:t>23/03/2019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95B9C-7134-4475-8328-A3870E4FF1C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6" name="25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721715-9E1F-48F1-90D9-587F836B15D3}" type="datetimeFigureOut">
              <a:rPr lang="es-ES" smtClean="0"/>
              <a:pPr/>
              <a:t>23/03/2019</a:t>
            </a:fld>
            <a:endParaRPr lang="es-E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5A95B9C-7134-4475-8328-A3870E4FF1C0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28" name="27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1D721715-9E1F-48F1-90D9-587F836B15D3}" type="datetimeFigureOut">
              <a:rPr lang="es-ES" smtClean="0"/>
              <a:pPr/>
              <a:t>23/03/2019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45A95B9C-7134-4475-8328-A3870E4FF1C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1715-9E1F-48F1-90D9-587F836B15D3}" type="datetimeFigureOut">
              <a:rPr lang="es-ES" smtClean="0"/>
              <a:pPr/>
              <a:t>23/03/2019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95B9C-7134-4475-8328-A3870E4FF1C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1715-9E1F-48F1-90D9-587F836B15D3}" type="datetimeFigureOut">
              <a:rPr lang="es-ES" smtClean="0"/>
              <a:pPr/>
              <a:t>23/03/2019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95B9C-7134-4475-8328-A3870E4FF1C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1715-9E1F-48F1-90D9-587F836B15D3}" type="datetimeFigureOut">
              <a:rPr lang="es-ES" smtClean="0"/>
              <a:pPr/>
              <a:t>23/03/2019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95B9C-7134-4475-8328-A3870E4FF1C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Rectángulo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Rectángulo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29 Rectángulo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30 Rectángulo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31 Rectángulo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32 Rectángulo redondeado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33 Rectángulo redondeado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34 Rectángulo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35 Rectángulo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36 Rectángulo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37 Rectángulo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38 Rectángulo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39 Rectángulo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1D721715-9E1F-48F1-90D9-587F836B15D3}" type="datetimeFigureOut">
              <a:rPr lang="es-ES" smtClean="0"/>
              <a:pPr/>
              <a:t>23/03/2019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s-E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45A95B9C-7134-4475-8328-A3870E4FF1C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467544" y="1556792"/>
            <a:ext cx="8458200" cy="1470025"/>
          </a:xfrm>
        </p:spPr>
        <p:txBody>
          <a:bodyPr/>
          <a:lstStyle/>
          <a:p>
            <a:r>
              <a:rPr lang="es-ES" dirty="0" smtClean="0"/>
              <a:t>Menores </a:t>
            </a:r>
            <a:r>
              <a:rPr lang="es-ES" smtClean="0"/>
              <a:t>e Internet: </a:t>
            </a:r>
            <a:br>
              <a:rPr lang="es-ES" smtClean="0"/>
            </a:br>
            <a:r>
              <a:rPr lang="es-ES" smtClean="0"/>
              <a:t>Una </a:t>
            </a:r>
            <a:r>
              <a:rPr lang="es-ES" dirty="0" smtClean="0"/>
              <a:t>perspectiva Psicológica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635896" y="5013176"/>
            <a:ext cx="5144616" cy="1512168"/>
          </a:xfrm>
        </p:spPr>
        <p:txBody>
          <a:bodyPr>
            <a:normAutofit fontScale="85000" lnSpcReduction="10000"/>
          </a:bodyPr>
          <a:lstStyle/>
          <a:p>
            <a:pPr algn="r"/>
            <a:r>
              <a:rPr lang="es-ES" dirty="0" smtClean="0"/>
              <a:t>Beatriz López Bernal</a:t>
            </a:r>
          </a:p>
          <a:p>
            <a:pPr algn="r"/>
            <a:r>
              <a:rPr lang="es-ES" dirty="0" smtClean="0"/>
              <a:t>Psicóloga MU-03201</a:t>
            </a:r>
          </a:p>
          <a:p>
            <a:pPr algn="r"/>
            <a:r>
              <a:rPr lang="es-ES" dirty="0" smtClean="0"/>
              <a:t>Psicóloga </a:t>
            </a:r>
            <a:r>
              <a:rPr lang="es-ES" dirty="0" smtClean="0"/>
              <a:t>Forense</a:t>
            </a:r>
            <a:endParaRPr lang="es-ES" dirty="0" smtClean="0"/>
          </a:p>
          <a:p>
            <a:pPr algn="r"/>
            <a:r>
              <a:rPr lang="es-ES" smtClean="0"/>
              <a:t>Psicóloga </a:t>
            </a:r>
            <a:r>
              <a:rPr lang="es-ES" smtClean="0"/>
              <a:t>Experta </a:t>
            </a:r>
            <a:r>
              <a:rPr lang="es-ES" smtClean="0"/>
              <a:t>en </a:t>
            </a:r>
            <a:r>
              <a:rPr lang="es-ES" smtClean="0"/>
              <a:t>Psicología </a:t>
            </a:r>
            <a:r>
              <a:rPr lang="es-ES" dirty="0" smtClean="0"/>
              <a:t>P</a:t>
            </a:r>
            <a:r>
              <a:rPr lang="es-ES" smtClean="0"/>
              <a:t>ositiva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29600" cy="576064"/>
          </a:xfrm>
        </p:spPr>
        <p:txBody>
          <a:bodyPr>
            <a:noAutofit/>
          </a:bodyPr>
          <a:lstStyle/>
          <a:p>
            <a:r>
              <a:rPr lang="es-ES" sz="2800" dirty="0" smtClean="0"/>
              <a:t>ADICCIÓN A LAS TECNOLOGÍAS </a:t>
            </a:r>
            <a:br>
              <a:rPr lang="es-ES" sz="2800" dirty="0" smtClean="0"/>
            </a:br>
            <a:r>
              <a:rPr lang="es-ES" sz="2800" dirty="0" smtClean="0"/>
              <a:t>Consecuencias y repercusiones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>
            <a:normAutofit/>
          </a:bodyPr>
          <a:lstStyle/>
          <a:p>
            <a:pPr algn="just"/>
            <a:r>
              <a:rPr lang="es-ES" sz="1800" dirty="0" smtClean="0"/>
              <a:t>Problemas de conducta</a:t>
            </a:r>
          </a:p>
          <a:p>
            <a:pPr algn="just"/>
            <a:r>
              <a:rPr lang="es-ES" sz="1800" dirty="0" smtClean="0"/>
              <a:t>Problemas de atención e hiperactividad</a:t>
            </a:r>
          </a:p>
          <a:p>
            <a:pPr algn="just"/>
            <a:r>
              <a:rPr lang="es-ES" sz="1800" dirty="0" smtClean="0"/>
              <a:t>Aislamiento excesivo</a:t>
            </a:r>
          </a:p>
          <a:p>
            <a:pPr algn="just"/>
            <a:r>
              <a:rPr lang="es-ES" sz="1800" dirty="0" smtClean="0"/>
              <a:t>Riesgo para la propia vida</a:t>
            </a:r>
          </a:p>
          <a:p>
            <a:pPr algn="just"/>
            <a:r>
              <a:rPr lang="es-ES" sz="1800" dirty="0" smtClean="0"/>
              <a:t>Problemas de ansiedad y depresión</a:t>
            </a:r>
          </a:p>
          <a:p>
            <a:pPr algn="just"/>
            <a:r>
              <a:rPr lang="es-ES" sz="1800" dirty="0" smtClean="0"/>
              <a:t>Problemas de salud</a:t>
            </a:r>
          </a:p>
          <a:p>
            <a:pPr algn="just"/>
            <a:r>
              <a:rPr lang="es-ES" sz="1800" dirty="0" smtClean="0"/>
              <a:t>Desarrollo de trastornos y enfermedades mentales</a:t>
            </a:r>
            <a:r>
              <a:rPr lang="es-ES" sz="1800" b="1" dirty="0" smtClean="0"/>
              <a:t> </a:t>
            </a:r>
            <a:r>
              <a:rPr lang="es-ES" sz="1800" dirty="0" smtClean="0"/>
              <a:t>latentes</a:t>
            </a:r>
          </a:p>
          <a:p>
            <a:pPr algn="just"/>
            <a:r>
              <a:rPr lang="es-ES" sz="1800" dirty="0" smtClean="0"/>
              <a:t>Posibles problemas con la justicia</a:t>
            </a:r>
          </a:p>
          <a:p>
            <a:pPr algn="just"/>
            <a:endParaRPr lang="es-E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764704"/>
            <a:ext cx="8229600" cy="1066800"/>
          </a:xfrm>
        </p:spPr>
        <p:txBody>
          <a:bodyPr>
            <a:normAutofit/>
          </a:bodyPr>
          <a:lstStyle/>
          <a:p>
            <a:r>
              <a:rPr lang="es-ES" sz="2800" dirty="0" smtClean="0"/>
              <a:t>ADICCIÓN A LAS TECNOLOGÍAS </a:t>
            </a:r>
            <a:br>
              <a:rPr lang="es-ES" sz="2800" dirty="0" smtClean="0"/>
            </a:br>
            <a:r>
              <a:rPr lang="es-ES" sz="2800" dirty="0" smtClean="0"/>
              <a:t>Algunos datos de interés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492896"/>
            <a:ext cx="8229600" cy="3849291"/>
          </a:xfrm>
        </p:spPr>
        <p:txBody>
          <a:bodyPr>
            <a:normAutofit/>
          </a:bodyPr>
          <a:lstStyle/>
          <a:p>
            <a:pPr algn="just"/>
            <a:r>
              <a:rPr lang="es-ES" sz="1600" i="1" dirty="0" smtClean="0"/>
              <a:t>La </a:t>
            </a:r>
            <a:r>
              <a:rPr lang="es-ES" sz="1600" b="1" i="1" dirty="0" smtClean="0"/>
              <a:t>Asociación Española de Pediatría de Atención Primaria (</a:t>
            </a:r>
            <a:r>
              <a:rPr lang="es-ES" sz="1600" b="1" i="1" dirty="0" err="1" smtClean="0"/>
              <a:t>AEPap</a:t>
            </a:r>
            <a:r>
              <a:rPr lang="es-ES" sz="1600" b="1" i="1" dirty="0" smtClean="0"/>
              <a:t>) </a:t>
            </a:r>
            <a:r>
              <a:rPr lang="es-ES" sz="1600" i="1" dirty="0" smtClean="0"/>
              <a:t>lamenta el uso excesivo y cada vez más precoz de móviles, tabletas y ordenadores por parte de los niños, y alerta del consecuente riesgo de adicción y </a:t>
            </a:r>
            <a:r>
              <a:rPr lang="es-ES" sz="1600" i="1" dirty="0" err="1" smtClean="0"/>
              <a:t>ciberacoso</a:t>
            </a:r>
            <a:r>
              <a:rPr lang="es-ES" sz="1600" i="1" dirty="0" smtClean="0"/>
              <a:t> que ya empiezan a ver en sus consultas. </a:t>
            </a:r>
          </a:p>
          <a:p>
            <a:pPr algn="just">
              <a:buNone/>
            </a:pPr>
            <a:r>
              <a:rPr lang="es-ES" sz="1600" dirty="0" smtClean="0"/>
              <a:t>           </a:t>
            </a:r>
            <a:r>
              <a:rPr lang="es-ES" sz="1600" dirty="0" smtClean="0">
                <a:solidFill>
                  <a:srgbClr val="0070C0"/>
                </a:solidFill>
              </a:rPr>
              <a:t>Nuevo Decálogo </a:t>
            </a:r>
            <a:r>
              <a:rPr lang="es-ES" sz="1600" dirty="0" err="1" smtClean="0">
                <a:solidFill>
                  <a:srgbClr val="0070C0"/>
                </a:solidFill>
              </a:rPr>
              <a:t>AEPap</a:t>
            </a:r>
            <a:r>
              <a:rPr lang="es-ES" sz="1600" dirty="0" smtClean="0">
                <a:solidFill>
                  <a:srgbClr val="0070C0"/>
                </a:solidFill>
              </a:rPr>
              <a:t>: Buen uso de las Tecnologías de la Información y </a:t>
            </a:r>
          </a:p>
          <a:p>
            <a:pPr algn="just">
              <a:buNone/>
            </a:pPr>
            <a:r>
              <a:rPr lang="es-ES" sz="1600" dirty="0" smtClean="0">
                <a:solidFill>
                  <a:srgbClr val="0070C0"/>
                </a:solidFill>
              </a:rPr>
              <a:t>           la Comunicación</a:t>
            </a:r>
          </a:p>
          <a:p>
            <a:pPr algn="just">
              <a:buNone/>
            </a:pPr>
            <a:endParaRPr lang="es-ES" sz="1600" dirty="0" smtClean="0"/>
          </a:p>
          <a:p>
            <a:pPr algn="just"/>
            <a:r>
              <a:rPr lang="es-ES" sz="1600" i="1" dirty="0" smtClean="0"/>
              <a:t>España es el país europeo donde se encuentra el mayor porcentaje de jóvenes “en riesgo” de desarrollar conductas de adicción a internet (21,3%).</a:t>
            </a:r>
          </a:p>
          <a:p>
            <a:pPr algn="just">
              <a:buNone/>
            </a:pPr>
            <a:r>
              <a:rPr lang="es-ES" sz="1600" dirty="0" smtClean="0"/>
              <a:t>           </a:t>
            </a:r>
            <a:r>
              <a:rPr lang="es-ES" sz="1600" dirty="0" smtClean="0">
                <a:solidFill>
                  <a:srgbClr val="0070C0"/>
                </a:solidFill>
              </a:rPr>
              <a:t>Centro de Seguridad en Internet realizado por “Protégeles” para el   </a:t>
            </a:r>
          </a:p>
          <a:p>
            <a:pPr algn="just">
              <a:buNone/>
            </a:pPr>
            <a:r>
              <a:rPr lang="es-ES" sz="1600" dirty="0" smtClean="0">
                <a:solidFill>
                  <a:srgbClr val="0070C0"/>
                </a:solidFill>
              </a:rPr>
              <a:t>           Defensor del Menor</a:t>
            </a:r>
            <a:endParaRPr lang="es-ES" sz="16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778098"/>
          </a:xfrm>
        </p:spPr>
        <p:txBody>
          <a:bodyPr>
            <a:noAutofit/>
          </a:bodyPr>
          <a:lstStyle/>
          <a:p>
            <a:r>
              <a:rPr lang="es-ES" sz="2800" dirty="0" smtClean="0"/>
              <a:t>ADICCIÓN A LAS TECNOLOGÍAS </a:t>
            </a:r>
            <a:br>
              <a:rPr lang="es-ES" sz="2800" dirty="0" smtClean="0"/>
            </a:br>
            <a:r>
              <a:rPr lang="es-ES" sz="2800" dirty="0" smtClean="0"/>
              <a:t>Resumiendo y siendo realistas…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1988840"/>
            <a:ext cx="8712968" cy="4608512"/>
          </a:xfrm>
        </p:spPr>
        <p:txBody>
          <a:bodyPr>
            <a:normAutofit fontScale="92500"/>
          </a:bodyPr>
          <a:lstStyle/>
          <a:p>
            <a:pPr algn="just">
              <a:lnSpc>
                <a:spcPct val="170000"/>
              </a:lnSpc>
            </a:pPr>
            <a:r>
              <a:rPr lang="es-ES" sz="1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</a:t>
            </a:r>
            <a:r>
              <a:rPr lang="es-ES" sz="1600" dirty="0" smtClean="0"/>
              <a:t>podemos</a:t>
            </a:r>
            <a:r>
              <a:rPr lang="es-ES" sz="1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frenar el desarrollo tecnológico </a:t>
            </a:r>
            <a:r>
              <a:rPr lang="es-ES" sz="1600" dirty="0" smtClean="0"/>
              <a:t>presente en nuestra cultura y nuestra sociedad</a:t>
            </a:r>
          </a:p>
          <a:p>
            <a:pPr algn="just">
              <a:lnSpc>
                <a:spcPct val="170000"/>
              </a:lnSpc>
            </a:pPr>
            <a:endParaRPr lang="es-ES" sz="1600" dirty="0" smtClean="0"/>
          </a:p>
          <a:p>
            <a:pPr algn="just">
              <a:lnSpc>
                <a:spcPct val="170000"/>
              </a:lnSpc>
            </a:pPr>
            <a:r>
              <a:rPr lang="es-ES" sz="1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Sí podemos educar</a:t>
            </a:r>
            <a:r>
              <a:rPr lang="es-ES" sz="1600" dirty="0" smtClean="0"/>
              <a:t>, ayudando a </a:t>
            </a:r>
            <a:r>
              <a:rPr lang="es-ES" sz="1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desarrollar herramientas personales</a:t>
            </a:r>
          </a:p>
          <a:p>
            <a:pPr algn="just">
              <a:lnSpc>
                <a:spcPct val="170000"/>
              </a:lnSpc>
            </a:pPr>
            <a:endParaRPr lang="es-ES" sz="1600" dirty="0" smtClean="0"/>
          </a:p>
          <a:p>
            <a:pPr algn="just">
              <a:lnSpc>
                <a:spcPct val="170000"/>
              </a:lnSpc>
            </a:pPr>
            <a:r>
              <a:rPr lang="es-ES" sz="1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Sí </a:t>
            </a:r>
            <a:r>
              <a:rPr lang="es-ES" sz="1600" dirty="0" smtClean="0"/>
              <a:t>podemos</a:t>
            </a:r>
            <a:r>
              <a:rPr lang="es-ES" sz="1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educar </a:t>
            </a:r>
            <a:r>
              <a:rPr lang="es-ES" sz="1600" dirty="0" smtClean="0"/>
              <a:t>en el </a:t>
            </a:r>
            <a:r>
              <a:rPr lang="es-ES" sz="1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buen uso </a:t>
            </a:r>
            <a:r>
              <a:rPr lang="es-ES" sz="1600" dirty="0" smtClean="0"/>
              <a:t>de las nuevas tecnologías</a:t>
            </a:r>
          </a:p>
          <a:p>
            <a:pPr algn="just">
              <a:lnSpc>
                <a:spcPct val="170000"/>
              </a:lnSpc>
            </a:pPr>
            <a:endParaRPr lang="es-ES" sz="1600" dirty="0" smtClean="0"/>
          </a:p>
          <a:p>
            <a:pPr algn="just">
              <a:lnSpc>
                <a:spcPct val="170000"/>
              </a:lnSpc>
            </a:pPr>
            <a:r>
              <a:rPr lang="es-ES" sz="1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Sí </a:t>
            </a:r>
            <a:r>
              <a:rPr lang="es-ES" sz="1600" dirty="0" smtClean="0"/>
              <a:t>podemos</a:t>
            </a:r>
            <a:r>
              <a:rPr lang="es-ES" sz="1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enseñar </a:t>
            </a:r>
            <a:r>
              <a:rPr lang="es-ES" sz="1600" dirty="0" smtClean="0"/>
              <a:t>que </a:t>
            </a:r>
            <a:r>
              <a:rPr lang="es-ES" sz="1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todo vale</a:t>
            </a:r>
            <a:r>
              <a:rPr lang="es-ES" sz="1600" dirty="0" smtClean="0"/>
              <a:t>, que es posible </a:t>
            </a:r>
            <a:r>
              <a:rPr lang="es-ES" sz="1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decir NO</a:t>
            </a:r>
            <a:r>
              <a:rPr lang="es-ES" sz="1600" dirty="0" smtClean="0"/>
              <a:t>, y que es necesario </a:t>
            </a:r>
            <a:r>
              <a:rPr lang="es-ES" sz="1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defender </a:t>
            </a:r>
            <a:r>
              <a:rPr lang="es-ES" sz="1600" dirty="0" smtClean="0"/>
              <a:t>nuestros</a:t>
            </a:r>
            <a:r>
              <a:rPr lang="es-ES" sz="1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derechos y </a:t>
            </a:r>
            <a:r>
              <a:rPr lang="es-ES" sz="1600" dirty="0" smtClean="0"/>
              <a:t>nuestra propia </a:t>
            </a:r>
            <a:r>
              <a:rPr lang="es-ES" sz="1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identidad</a:t>
            </a:r>
          </a:p>
          <a:p>
            <a:pPr algn="just">
              <a:lnSpc>
                <a:spcPct val="170000"/>
              </a:lnSpc>
            </a:pPr>
            <a:endParaRPr lang="es-ES" sz="16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70000"/>
              </a:lnSpc>
              <a:buNone/>
            </a:pPr>
            <a:r>
              <a:rPr lang="es-ES" sz="1800" b="1" dirty="0" smtClean="0"/>
              <a:t>Un niño “aparentemente” feliz, </a:t>
            </a:r>
            <a:r>
              <a:rPr lang="es-ES" sz="1800" b="1" u="sng" dirty="0" smtClean="0"/>
              <a:t>SOLO</a:t>
            </a:r>
            <a:r>
              <a:rPr lang="es-ES" sz="1800" b="1" dirty="0" smtClean="0"/>
              <a:t> es un niño “aparentemente” sano</a:t>
            </a:r>
          </a:p>
          <a:p>
            <a:endParaRPr lang="es-E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904656"/>
          </a:xfrm>
        </p:spPr>
        <p:txBody>
          <a:bodyPr/>
          <a:lstStyle/>
          <a:p>
            <a:r>
              <a:rPr lang="es-ES" dirty="0" smtClean="0"/>
              <a:t>MENORES Y DELITOS CON NUEVAS TECNOLOGÍAS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916832"/>
            <a:ext cx="8229600" cy="3294112"/>
          </a:xfrm>
        </p:spPr>
        <p:txBody>
          <a:bodyPr>
            <a:normAutofit/>
          </a:bodyPr>
          <a:lstStyle/>
          <a:p>
            <a:r>
              <a:rPr lang="es-ES" dirty="0" smtClean="0"/>
              <a:t>MENORES Y DELITOS CON NUEVAS TECNOLOGÍAS:AGRESORES</a:t>
            </a:r>
            <a:br>
              <a:rPr lang="es-ES" dirty="0" smtClean="0"/>
            </a:br>
            <a:endParaRPr lang="es-E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908720"/>
            <a:ext cx="8496944" cy="115212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ES" sz="1800" dirty="0" smtClean="0"/>
              <a:t>Rasgos comunes: </a:t>
            </a:r>
            <a:r>
              <a:rPr lang="es-E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Escasos recursos interpersonales, Baja autoestima, Aparente ausencia de empatía</a:t>
            </a:r>
          </a:p>
          <a:p>
            <a:pPr algn="just">
              <a:buNone/>
            </a:pPr>
            <a:endParaRPr lang="es-ES" sz="1800" dirty="0" smtClean="0"/>
          </a:p>
          <a:p>
            <a:pPr lvl="1" algn="just">
              <a:buFont typeface="Courier New" pitchFamily="49" charset="0"/>
              <a:buChar char="o"/>
            </a:pPr>
            <a:endParaRPr lang="es-ES" sz="2400" dirty="0" smtClean="0"/>
          </a:p>
          <a:p>
            <a:pPr lvl="1" algn="just">
              <a:buFont typeface="Courier New" pitchFamily="49" charset="0"/>
              <a:buChar char="o"/>
            </a:pPr>
            <a:endParaRPr lang="es-ES" sz="2400" dirty="0" smtClean="0"/>
          </a:p>
          <a:p>
            <a:pPr lvl="1" algn="just">
              <a:buFont typeface="Courier New" pitchFamily="49" charset="0"/>
              <a:buChar char="o"/>
            </a:pPr>
            <a:endParaRPr lang="es-ES" sz="2400" dirty="0" smtClean="0"/>
          </a:p>
          <a:p>
            <a:pPr lvl="1" algn="just">
              <a:buFont typeface="Courier New" pitchFamily="49" charset="0"/>
              <a:buChar char="o"/>
            </a:pPr>
            <a:endParaRPr lang="es-ES" sz="2400" dirty="0" smtClean="0"/>
          </a:p>
          <a:p>
            <a:pPr lvl="1" algn="just">
              <a:buFont typeface="Courier New" pitchFamily="49" charset="0"/>
              <a:buChar char="o"/>
            </a:pPr>
            <a:endParaRPr lang="es-ES" sz="2400" dirty="0" smtClean="0"/>
          </a:p>
          <a:p>
            <a:pPr lvl="1" algn="just">
              <a:buFont typeface="Courier New" pitchFamily="49" charset="0"/>
              <a:buChar char="o"/>
            </a:pPr>
            <a:endParaRPr lang="es-ES" sz="2400" dirty="0" smtClean="0"/>
          </a:p>
        </p:txBody>
      </p:sp>
      <p:graphicFrame>
        <p:nvGraphicFramePr>
          <p:cNvPr id="4" name="3 Diagrama"/>
          <p:cNvGraphicFramePr/>
          <p:nvPr/>
        </p:nvGraphicFramePr>
        <p:xfrm>
          <a:off x="395536" y="2204864"/>
          <a:ext cx="8280920" cy="2376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4 Diagrama"/>
          <p:cNvGraphicFramePr/>
          <p:nvPr/>
        </p:nvGraphicFramePr>
        <p:xfrm>
          <a:off x="395536" y="4725144"/>
          <a:ext cx="8280920" cy="1916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5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922114"/>
          </a:xfrm>
        </p:spPr>
        <p:txBody>
          <a:bodyPr>
            <a:noAutofit/>
          </a:bodyPr>
          <a:lstStyle/>
          <a:p>
            <a:r>
              <a:rPr lang="es-ES" sz="2800" dirty="0" smtClean="0"/>
              <a:t>MENORES Y DELITOS CON NUEVAS TECNOLOGÍAS: AGRESORES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2132856"/>
            <a:ext cx="8496944" cy="4176463"/>
          </a:xfrm>
        </p:spPr>
        <p:txBody>
          <a:bodyPr>
            <a:normAutofit/>
          </a:bodyPr>
          <a:lstStyle/>
          <a:p>
            <a:pPr algn="just">
              <a:buNone/>
            </a:pPr>
            <a:endParaRPr lang="es-ES" sz="1800" dirty="0" smtClean="0"/>
          </a:p>
          <a:p>
            <a:pPr algn="just">
              <a:buNone/>
            </a:pPr>
            <a:endParaRPr lang="es-ES" sz="1800" dirty="0" smtClean="0"/>
          </a:p>
          <a:p>
            <a:pPr algn="ctr">
              <a:buNone/>
            </a:pPr>
            <a:r>
              <a:rPr lang="es-ES" sz="2400" dirty="0" smtClean="0"/>
              <a:t>Característica común a </a:t>
            </a:r>
            <a:r>
              <a:rPr lang="es-ES" sz="2400" b="1" dirty="0" smtClean="0"/>
              <a:t>CASI TODOS</a:t>
            </a:r>
            <a:r>
              <a:rPr lang="es-ES" sz="2400" dirty="0" smtClean="0"/>
              <a:t> los perpetradores de estos delitos</a:t>
            </a:r>
          </a:p>
          <a:p>
            <a:pPr algn="ctr">
              <a:buNone/>
            </a:pPr>
            <a:endParaRPr lang="es-ES" sz="2400" dirty="0" smtClean="0"/>
          </a:p>
          <a:p>
            <a:pPr algn="ctr">
              <a:buNone/>
            </a:pPr>
            <a:endParaRPr lang="es-ES" sz="2400" dirty="0" smtClean="0"/>
          </a:p>
          <a:p>
            <a:pPr algn="ctr">
              <a:buNone/>
            </a:pPr>
            <a:endParaRPr lang="es-ES" sz="2400" dirty="0" smtClean="0"/>
          </a:p>
          <a:p>
            <a:pPr algn="ctr">
              <a:buNone/>
            </a:pPr>
            <a:r>
              <a:rPr lang="es-ES" sz="2400" dirty="0" smtClean="0"/>
              <a:t>Acceso </a:t>
            </a:r>
            <a:r>
              <a:rPr lang="es-ES" sz="2400" b="1" dirty="0" smtClean="0"/>
              <a:t>SIN SUPERVISIÓN </a:t>
            </a:r>
            <a:r>
              <a:rPr lang="es-ES" sz="2400" dirty="0" smtClean="0"/>
              <a:t>a los dispositivos tecnológicos e Internet</a:t>
            </a:r>
          </a:p>
          <a:p>
            <a:pPr lvl="1" algn="just">
              <a:buFont typeface="Courier New" pitchFamily="49" charset="0"/>
              <a:buChar char="o"/>
            </a:pPr>
            <a:endParaRPr lang="es-ES" sz="2400" dirty="0" smtClean="0"/>
          </a:p>
          <a:p>
            <a:pPr lvl="1" algn="just">
              <a:buFont typeface="Courier New" pitchFamily="49" charset="0"/>
              <a:buChar char="o"/>
            </a:pPr>
            <a:endParaRPr lang="es-ES" sz="2400" dirty="0" smtClean="0"/>
          </a:p>
          <a:p>
            <a:pPr lvl="1" algn="just">
              <a:buFont typeface="Courier New" pitchFamily="49" charset="0"/>
              <a:buChar char="o"/>
            </a:pPr>
            <a:endParaRPr lang="es-ES" sz="2400" dirty="0" smtClean="0"/>
          </a:p>
          <a:p>
            <a:pPr lvl="1" algn="just">
              <a:buFont typeface="Courier New" pitchFamily="49" charset="0"/>
              <a:buChar char="o"/>
            </a:pPr>
            <a:endParaRPr lang="es-ES" sz="2400" dirty="0" smtClean="0"/>
          </a:p>
          <a:p>
            <a:pPr lvl="1" algn="just">
              <a:buFont typeface="Courier New" pitchFamily="49" charset="0"/>
              <a:buChar char="o"/>
            </a:pPr>
            <a:endParaRPr lang="es-ES" sz="2400" dirty="0" smtClean="0"/>
          </a:p>
        </p:txBody>
      </p:sp>
      <p:sp>
        <p:nvSpPr>
          <p:cNvPr id="6" name="5 Flecha abajo"/>
          <p:cNvSpPr/>
          <p:nvPr/>
        </p:nvSpPr>
        <p:spPr>
          <a:xfrm>
            <a:off x="4139952" y="3717032"/>
            <a:ext cx="936104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916832"/>
            <a:ext cx="8229600" cy="3294112"/>
          </a:xfrm>
        </p:spPr>
        <p:txBody>
          <a:bodyPr>
            <a:normAutofit/>
          </a:bodyPr>
          <a:lstStyle/>
          <a:p>
            <a:r>
              <a:rPr lang="es-ES" dirty="0" smtClean="0"/>
              <a:t>MENORES Y DELITOS CON NUEVAS TECNOLOGÍAS:VÍCTIMAS</a:t>
            </a:r>
            <a:br>
              <a:rPr lang="es-ES" dirty="0" smtClean="0"/>
            </a:b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908720"/>
            <a:ext cx="6552728" cy="648072"/>
          </a:xfrm>
        </p:spPr>
        <p:txBody>
          <a:bodyPr>
            <a:normAutofit/>
          </a:bodyPr>
          <a:lstStyle/>
          <a:p>
            <a:pPr lvl="1" algn="just">
              <a:buNone/>
            </a:pPr>
            <a:r>
              <a:rPr lang="es-ES" sz="1800" dirty="0" smtClean="0"/>
              <a:t>Perfil de personalidad de víctimas de delitos tecnológicos:</a:t>
            </a:r>
            <a:endParaRPr lang="es-ES" sz="2400" dirty="0" smtClean="0"/>
          </a:p>
          <a:p>
            <a:pPr lvl="1" algn="just">
              <a:buFont typeface="Courier New" pitchFamily="49" charset="0"/>
              <a:buChar char="o"/>
            </a:pPr>
            <a:endParaRPr lang="es-ES" sz="2400" dirty="0" smtClean="0"/>
          </a:p>
          <a:p>
            <a:pPr lvl="1" algn="just">
              <a:buFont typeface="Courier New" pitchFamily="49" charset="0"/>
              <a:buChar char="o"/>
            </a:pPr>
            <a:endParaRPr lang="es-ES" sz="2400" dirty="0" smtClean="0"/>
          </a:p>
          <a:p>
            <a:pPr lvl="1" algn="just">
              <a:buFont typeface="Courier New" pitchFamily="49" charset="0"/>
              <a:buChar char="o"/>
            </a:pPr>
            <a:endParaRPr lang="es-ES" sz="2400" dirty="0" smtClean="0"/>
          </a:p>
        </p:txBody>
      </p:sp>
      <p:graphicFrame>
        <p:nvGraphicFramePr>
          <p:cNvPr id="4" name="3 Diagrama"/>
          <p:cNvGraphicFramePr/>
          <p:nvPr/>
        </p:nvGraphicFramePr>
        <p:xfrm>
          <a:off x="539552" y="1556792"/>
          <a:ext cx="8280920" cy="2592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4 Diagrama"/>
          <p:cNvGraphicFramePr/>
          <p:nvPr/>
        </p:nvGraphicFramePr>
        <p:xfrm>
          <a:off x="539552" y="4221088"/>
          <a:ext cx="8280920" cy="2420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4" grpId="0">
        <p:bldAsOne/>
      </p:bldGraphic>
      <p:bldGraphic spid="5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922114"/>
          </a:xfrm>
        </p:spPr>
        <p:txBody>
          <a:bodyPr>
            <a:noAutofit/>
          </a:bodyPr>
          <a:lstStyle/>
          <a:p>
            <a:r>
              <a:rPr lang="es-ES" sz="2800" dirty="0" smtClean="0"/>
              <a:t>MENORES Y DELITOS CON NUEVAS TECNOLOGÍAS: VÍCTIMAS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916832"/>
            <a:ext cx="8496944" cy="4176463"/>
          </a:xfrm>
        </p:spPr>
        <p:txBody>
          <a:bodyPr>
            <a:normAutofit/>
          </a:bodyPr>
          <a:lstStyle/>
          <a:p>
            <a:pPr algn="just">
              <a:buNone/>
            </a:pPr>
            <a:endParaRPr lang="es-ES" sz="1800" dirty="0" smtClean="0"/>
          </a:p>
          <a:p>
            <a:pPr algn="just">
              <a:buNone/>
            </a:pPr>
            <a:endParaRPr lang="es-ES" sz="1800" dirty="0" smtClean="0"/>
          </a:p>
          <a:p>
            <a:pPr algn="ctr">
              <a:buNone/>
            </a:pPr>
            <a:r>
              <a:rPr lang="es-ES" sz="2400" dirty="0" smtClean="0"/>
              <a:t>Característica común a </a:t>
            </a:r>
            <a:r>
              <a:rPr lang="es-ES" sz="2400" b="1" dirty="0" smtClean="0"/>
              <a:t>CASI TODAS </a:t>
            </a:r>
            <a:r>
              <a:rPr lang="es-ES" sz="2400" dirty="0" smtClean="0"/>
              <a:t>las víctimas de estos delitos</a:t>
            </a:r>
          </a:p>
          <a:p>
            <a:pPr algn="ctr">
              <a:buNone/>
            </a:pPr>
            <a:endParaRPr lang="es-ES" sz="2400" dirty="0" smtClean="0"/>
          </a:p>
          <a:p>
            <a:pPr algn="ctr">
              <a:buNone/>
            </a:pPr>
            <a:endParaRPr lang="es-ES" sz="2400" dirty="0" smtClean="0"/>
          </a:p>
          <a:p>
            <a:pPr algn="ctr">
              <a:buNone/>
            </a:pPr>
            <a:endParaRPr lang="es-ES" sz="2400" dirty="0" smtClean="0"/>
          </a:p>
          <a:p>
            <a:pPr algn="ctr">
              <a:buNone/>
            </a:pPr>
            <a:r>
              <a:rPr lang="es-ES" sz="2400" dirty="0" smtClean="0"/>
              <a:t>Acceso </a:t>
            </a:r>
            <a:r>
              <a:rPr lang="es-ES" sz="2400" b="1" dirty="0" smtClean="0"/>
              <a:t>SIN SUPERVISIÓN </a:t>
            </a:r>
            <a:r>
              <a:rPr lang="es-ES" sz="2400" dirty="0" smtClean="0"/>
              <a:t>a los dispositivos tecnológicos e Internet</a:t>
            </a:r>
          </a:p>
          <a:p>
            <a:pPr lvl="1" algn="just">
              <a:buFont typeface="Courier New" pitchFamily="49" charset="0"/>
              <a:buChar char="o"/>
            </a:pPr>
            <a:endParaRPr lang="es-ES" sz="2400" dirty="0" smtClean="0"/>
          </a:p>
          <a:p>
            <a:pPr lvl="1" algn="just">
              <a:buFont typeface="Courier New" pitchFamily="49" charset="0"/>
              <a:buChar char="o"/>
            </a:pPr>
            <a:endParaRPr lang="es-ES" sz="2400" dirty="0" smtClean="0"/>
          </a:p>
          <a:p>
            <a:pPr lvl="1" algn="just">
              <a:buFont typeface="Courier New" pitchFamily="49" charset="0"/>
              <a:buChar char="o"/>
            </a:pPr>
            <a:endParaRPr lang="es-ES" sz="2400" dirty="0" smtClean="0"/>
          </a:p>
          <a:p>
            <a:pPr lvl="1" algn="just">
              <a:buFont typeface="Courier New" pitchFamily="49" charset="0"/>
              <a:buChar char="o"/>
            </a:pPr>
            <a:endParaRPr lang="es-ES" sz="2400" dirty="0" smtClean="0"/>
          </a:p>
          <a:p>
            <a:pPr lvl="1" algn="just">
              <a:buFont typeface="Courier New" pitchFamily="49" charset="0"/>
              <a:buChar char="o"/>
            </a:pPr>
            <a:endParaRPr lang="es-ES" sz="2400" dirty="0" smtClean="0"/>
          </a:p>
        </p:txBody>
      </p:sp>
      <p:sp>
        <p:nvSpPr>
          <p:cNvPr id="6" name="5 Flecha abajo"/>
          <p:cNvSpPr/>
          <p:nvPr/>
        </p:nvSpPr>
        <p:spPr>
          <a:xfrm>
            <a:off x="4139952" y="3501008"/>
            <a:ext cx="936104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>
            <a:normAutofit/>
          </a:bodyPr>
          <a:lstStyle/>
          <a:p>
            <a:r>
              <a:rPr lang="es-ES" sz="2800" dirty="0" smtClean="0"/>
              <a:t>¿De qué vamos a hablar?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2276872"/>
            <a:ext cx="4104456" cy="288032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s-ES" sz="1900" dirty="0" smtClean="0"/>
              <a:t>1</a:t>
            </a:r>
            <a:r>
              <a:rPr lang="es-ES" sz="2100" dirty="0" smtClean="0"/>
              <a:t>. Menores y adicciones a las tecnología</a:t>
            </a:r>
            <a:r>
              <a:rPr lang="es-ES" sz="1900" dirty="0" smtClean="0"/>
              <a:t>s</a:t>
            </a:r>
          </a:p>
          <a:p>
            <a:pPr>
              <a:buNone/>
            </a:pPr>
            <a:endParaRPr lang="es-ES" sz="1800" dirty="0" smtClean="0"/>
          </a:p>
          <a:p>
            <a:pPr lvl="1">
              <a:lnSpc>
                <a:spcPct val="160000"/>
              </a:lnSpc>
              <a:buFont typeface="Courier New" pitchFamily="49" charset="0"/>
              <a:buChar char="o"/>
            </a:pPr>
            <a:r>
              <a:rPr lang="es-ES" sz="1600" dirty="0" smtClean="0"/>
              <a:t>La adicción</a:t>
            </a:r>
          </a:p>
          <a:p>
            <a:pPr lvl="1">
              <a:lnSpc>
                <a:spcPct val="160000"/>
              </a:lnSpc>
              <a:buFont typeface="Courier New" pitchFamily="49" charset="0"/>
              <a:buChar char="o"/>
            </a:pPr>
            <a:r>
              <a:rPr lang="es-ES" sz="1600" dirty="0" smtClean="0"/>
              <a:t>Factores de riesgo y de protección/prevención</a:t>
            </a:r>
          </a:p>
          <a:p>
            <a:pPr lvl="1">
              <a:lnSpc>
                <a:spcPct val="160000"/>
              </a:lnSpc>
              <a:buFont typeface="Courier New" pitchFamily="49" charset="0"/>
              <a:buChar char="o"/>
            </a:pPr>
            <a:r>
              <a:rPr lang="es-ES" sz="1600" dirty="0" smtClean="0"/>
              <a:t>Cómo reconocerla</a:t>
            </a:r>
          </a:p>
          <a:p>
            <a:pPr lvl="1">
              <a:lnSpc>
                <a:spcPct val="160000"/>
              </a:lnSpc>
              <a:buFont typeface="Courier New" pitchFamily="49" charset="0"/>
              <a:buChar char="o"/>
            </a:pPr>
            <a:r>
              <a:rPr lang="es-ES" sz="1600" dirty="0" smtClean="0"/>
              <a:t>Intervención del problema</a:t>
            </a:r>
          </a:p>
          <a:p>
            <a:pPr lvl="1">
              <a:lnSpc>
                <a:spcPct val="160000"/>
              </a:lnSpc>
              <a:buFont typeface="Courier New" pitchFamily="49" charset="0"/>
              <a:buChar char="o"/>
            </a:pPr>
            <a:r>
              <a:rPr lang="es-ES" sz="1600" dirty="0" smtClean="0"/>
              <a:t>Consecuencias y repercusiones </a:t>
            </a:r>
          </a:p>
          <a:p>
            <a:pPr lvl="1" algn="just">
              <a:buFont typeface="Courier New" pitchFamily="49" charset="0"/>
              <a:buChar char="o"/>
            </a:pPr>
            <a:endParaRPr lang="es-ES" sz="1400" dirty="0" smtClean="0"/>
          </a:p>
          <a:p>
            <a:pPr algn="just"/>
            <a:endParaRPr lang="es-ES" sz="1800" dirty="0" smtClean="0"/>
          </a:p>
          <a:p>
            <a:pPr lvl="1" algn="just">
              <a:buNone/>
            </a:pPr>
            <a:endParaRPr lang="es-ES" sz="1400" dirty="0" smtClean="0"/>
          </a:p>
        </p:txBody>
      </p:sp>
      <p:sp>
        <p:nvSpPr>
          <p:cNvPr id="4" name="2 Marcador de contenido"/>
          <p:cNvSpPr txBox="1">
            <a:spLocks/>
          </p:cNvSpPr>
          <p:nvPr/>
        </p:nvSpPr>
        <p:spPr>
          <a:xfrm>
            <a:off x="4644008" y="2276872"/>
            <a:ext cx="4104456" cy="2736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2. Menores y delitos con nuevas tecnologías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E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itchFamily="49" charset="0"/>
              <a:buChar char="o"/>
              <a:tabLst/>
              <a:defRPr/>
            </a:pPr>
            <a:r>
              <a:rPr kumimoji="0" lang="es-E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Perfil psicológico de los agresores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itchFamily="49" charset="0"/>
              <a:buChar char="o"/>
              <a:tabLst/>
              <a:defRPr/>
            </a:pPr>
            <a:r>
              <a:rPr kumimoji="0" lang="es-E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Perfil psicológico de las víctimas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itchFamily="49" charset="0"/>
              <a:buChar char="o"/>
              <a:tabLst/>
              <a:defRPr/>
            </a:pPr>
            <a:r>
              <a:rPr lang="es-ES" sz="1400" dirty="0" smtClean="0">
                <a:solidFill>
                  <a:schemeClr val="accent2"/>
                </a:solidFill>
              </a:rPr>
              <a:t>Signos comunes en víctimas</a:t>
            </a:r>
            <a:endParaRPr kumimoji="0" lang="es-E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E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216024"/>
          </a:xfrm>
        </p:spPr>
        <p:txBody>
          <a:bodyPr>
            <a:noAutofit/>
          </a:bodyPr>
          <a:lstStyle/>
          <a:p>
            <a:r>
              <a:rPr lang="es-ES" sz="2800" dirty="0" smtClean="0"/>
              <a:t>MENORES Y DELITOS CON NUEVAS TECNOLOGÍAS:VÍCTIMAS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112568"/>
          </a:xfrm>
        </p:spPr>
        <p:txBody>
          <a:bodyPr>
            <a:normAutofit fontScale="92500" lnSpcReduction="10000"/>
          </a:bodyPr>
          <a:lstStyle/>
          <a:p>
            <a:pPr algn="just"/>
            <a:endParaRPr lang="es-ES" sz="1800" b="1" dirty="0" smtClean="0"/>
          </a:p>
          <a:p>
            <a:pPr algn="just"/>
            <a:r>
              <a:rPr lang="es-ES" sz="1800" b="1" dirty="0" smtClean="0"/>
              <a:t>Signos comunes en víctimas de delitos tecnológicos:</a:t>
            </a:r>
          </a:p>
          <a:p>
            <a:pPr algn="just"/>
            <a:endParaRPr lang="es-ES" sz="1800" dirty="0" smtClean="0"/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Disminución del rendimiento académico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Cambios en las actividades de ocio y abandono de las mismas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Pérdida de amistades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Aislamiento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Cambios en los hábitos de alimentación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Problemas para conciliar el sueño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Cambios de humor 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Explosiones de ira o agresividad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Disminución de la capacidad de concentración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Recurrentes momentos de tristeza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Síntomas de ansiedad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Dolores de cabeza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Diarreas frecuentes injustificadas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Lesiones físicas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Pérdida de bienes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Cambios en el uso de las tecnologías (por exceso o por defecto)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066800"/>
          </a:xfrm>
        </p:spPr>
        <p:txBody>
          <a:bodyPr/>
          <a:lstStyle/>
          <a:p>
            <a:r>
              <a:rPr lang="es-ES" dirty="0" smtClean="0"/>
              <a:t>CONCLUSIONES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886003"/>
          </a:xfrm>
        </p:spPr>
        <p:txBody>
          <a:bodyPr>
            <a:normAutofit fontScale="85000" lnSpcReduction="10000"/>
          </a:bodyPr>
          <a:lstStyle/>
          <a:p>
            <a:pPr algn="just">
              <a:lnSpc>
                <a:spcPct val="170000"/>
              </a:lnSpc>
            </a:pPr>
            <a:r>
              <a:rPr lang="es-ES" sz="1800" dirty="0" smtClean="0"/>
              <a:t>La </a:t>
            </a:r>
            <a:r>
              <a:rPr lang="es-E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adicción a las tecnologías </a:t>
            </a:r>
            <a:r>
              <a:rPr lang="es-ES" sz="1800" dirty="0" smtClean="0"/>
              <a:t>no difiere demasiado del resto de adicciones que conocemos</a:t>
            </a:r>
          </a:p>
          <a:p>
            <a:pPr algn="just">
              <a:lnSpc>
                <a:spcPct val="170000"/>
              </a:lnSpc>
            </a:pPr>
            <a:endParaRPr lang="es-ES" sz="1800" dirty="0" smtClean="0"/>
          </a:p>
          <a:p>
            <a:pPr algn="just">
              <a:lnSpc>
                <a:spcPct val="170000"/>
              </a:lnSpc>
            </a:pPr>
            <a:r>
              <a:rPr lang="es-ES" sz="1800" dirty="0" smtClean="0"/>
              <a:t>Debemos tener en cuenta los </a:t>
            </a:r>
            <a:r>
              <a:rPr lang="es-E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factores de protección</a:t>
            </a:r>
            <a:r>
              <a:rPr lang="es-ES" sz="1800" dirty="0" smtClean="0"/>
              <a:t>. La </a:t>
            </a:r>
            <a:r>
              <a:rPr lang="es-E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implicación familiar </a:t>
            </a:r>
            <a:r>
              <a:rPr lang="es-ES" sz="1800" dirty="0" smtClean="0"/>
              <a:t>es el factor más potente</a:t>
            </a:r>
          </a:p>
          <a:p>
            <a:pPr algn="just">
              <a:lnSpc>
                <a:spcPct val="170000"/>
              </a:lnSpc>
            </a:pPr>
            <a:endParaRPr lang="es-ES" sz="1800" dirty="0" smtClean="0"/>
          </a:p>
          <a:p>
            <a:pPr algn="just">
              <a:lnSpc>
                <a:spcPct val="170000"/>
              </a:lnSpc>
            </a:pPr>
            <a:r>
              <a:rPr lang="es-E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existe un perfil </a:t>
            </a:r>
            <a:r>
              <a:rPr lang="es-ES" sz="1800" dirty="0" smtClean="0"/>
              <a:t>psicológico concreto</a:t>
            </a:r>
          </a:p>
          <a:p>
            <a:pPr algn="just">
              <a:lnSpc>
                <a:spcPct val="170000"/>
              </a:lnSpc>
            </a:pPr>
            <a:endParaRPr lang="es-ES" sz="1800" dirty="0" smtClean="0"/>
          </a:p>
          <a:p>
            <a:pPr algn="just">
              <a:lnSpc>
                <a:spcPct val="170000"/>
              </a:lnSpc>
            </a:pPr>
            <a:r>
              <a:rPr lang="es-ES" sz="1800" dirty="0" smtClean="0"/>
              <a:t>Es un </a:t>
            </a:r>
            <a:r>
              <a:rPr lang="es-E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factor común</a:t>
            </a:r>
            <a:r>
              <a:rPr lang="es-ES" sz="1800" dirty="0" smtClean="0"/>
              <a:t>, tanto en agresores como en víctimas, la </a:t>
            </a:r>
            <a:r>
              <a:rPr lang="es-E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fácil accesibilidad </a:t>
            </a:r>
            <a:r>
              <a:rPr lang="es-ES" sz="1800" dirty="0" smtClean="0"/>
              <a:t>a las tecnologías y la </a:t>
            </a:r>
            <a:r>
              <a:rPr lang="es-E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escasa supervisión parental</a:t>
            </a:r>
          </a:p>
          <a:p>
            <a:pPr algn="just">
              <a:lnSpc>
                <a:spcPct val="170000"/>
              </a:lnSpc>
            </a:pPr>
            <a:endParaRPr lang="es-ES" sz="1800" dirty="0" smtClean="0"/>
          </a:p>
          <a:p>
            <a:pPr algn="just">
              <a:lnSpc>
                <a:spcPct val="170000"/>
              </a:lnSpc>
            </a:pPr>
            <a:r>
              <a:rPr lang="es-E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</a:t>
            </a:r>
            <a:r>
              <a:rPr lang="es-ES" sz="1800" dirty="0" smtClean="0"/>
              <a:t> debemos </a:t>
            </a:r>
            <a:r>
              <a:rPr lang="es-E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obsesionarnos</a:t>
            </a:r>
            <a:r>
              <a:rPr lang="es-ES" sz="1800" dirty="0" smtClean="0"/>
              <a:t>, pero </a:t>
            </a:r>
            <a:r>
              <a:rPr lang="es-E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sí estar atentos y observar</a:t>
            </a:r>
          </a:p>
          <a:p>
            <a:pPr>
              <a:buNone/>
            </a:pPr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412777"/>
            <a:ext cx="8229600" cy="151216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s-ES" sz="4800" dirty="0" smtClean="0"/>
              <a:t>¡MUCHAS GRACIAS POR VUESTRA ATENCIÓN!</a:t>
            </a:r>
          </a:p>
          <a:p>
            <a:pPr algn="ctr">
              <a:buNone/>
            </a:pPr>
            <a:endParaRPr lang="es-ES" sz="4800" dirty="0" smtClean="0"/>
          </a:p>
          <a:p>
            <a:pPr algn="ctr">
              <a:buNone/>
            </a:pPr>
            <a:endParaRPr lang="es-ES" sz="4800" dirty="0"/>
          </a:p>
        </p:txBody>
      </p:sp>
      <p:sp>
        <p:nvSpPr>
          <p:cNvPr id="4" name="2 Subtítulo"/>
          <p:cNvSpPr txBox="1">
            <a:spLocks/>
          </p:cNvSpPr>
          <p:nvPr/>
        </p:nvSpPr>
        <p:spPr>
          <a:xfrm>
            <a:off x="683568" y="4077072"/>
            <a:ext cx="7200800" cy="1512168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Beatriz López Bernal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Psicóloga MU-03201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Psicóloga Forense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Psicóloga Experta en Psicología </a:t>
            </a:r>
            <a:r>
              <a:rPr lang="es-ES" sz="3200" dirty="0" smtClean="0"/>
              <a:t>P</a:t>
            </a:r>
            <a:r>
              <a:rPr kumimoji="0" lang="es-E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ositiva</a:t>
            </a:r>
            <a:endParaRPr kumimoji="0" lang="es-E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s-ES" sz="3200" dirty="0" smtClean="0"/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beatrizlbpsi@gmail.com</a:t>
            </a: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904656"/>
          </a:xfrm>
        </p:spPr>
        <p:txBody>
          <a:bodyPr/>
          <a:lstStyle/>
          <a:p>
            <a:r>
              <a:rPr lang="es-ES" dirty="0" smtClean="0"/>
              <a:t>MENORES Y ADICCIONES A LAS NUEVAS TECNOLOGÍAS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8958"/>
          </a:xfrm>
        </p:spPr>
        <p:txBody>
          <a:bodyPr>
            <a:noAutofit/>
          </a:bodyPr>
          <a:lstStyle/>
          <a:p>
            <a:r>
              <a:rPr lang="es-ES" sz="2800" dirty="0" smtClean="0"/>
              <a:t>ADICCIÓN</a:t>
            </a:r>
            <a:br>
              <a:rPr lang="es-ES" sz="2800" dirty="0" smtClean="0"/>
            </a:br>
            <a:r>
              <a:rPr lang="es-ES" sz="2800" dirty="0" smtClean="0"/>
              <a:t>¿Qué es? 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276872"/>
            <a:ext cx="8229600" cy="3672408"/>
          </a:xfrm>
        </p:spPr>
        <p:txBody>
          <a:bodyPr>
            <a:normAutofit/>
          </a:bodyPr>
          <a:lstStyle/>
          <a:p>
            <a:pPr algn="just"/>
            <a:r>
              <a:rPr lang="es-ES" sz="1800" b="1" dirty="0" smtClean="0"/>
              <a:t>Adicción:</a:t>
            </a:r>
            <a:r>
              <a:rPr lang="es-ES" sz="1800" dirty="0" smtClean="0"/>
              <a:t> Enfermedad física y </a:t>
            </a:r>
            <a:r>
              <a:rPr lang="es-ES" sz="1800" dirty="0" err="1" smtClean="0"/>
              <a:t>psicoemocional</a:t>
            </a:r>
            <a:r>
              <a:rPr lang="es-ES" sz="1800" dirty="0" smtClean="0"/>
              <a:t> que crea una dependencia o necesidad hacia una </a:t>
            </a:r>
            <a:r>
              <a:rPr lang="es-ES" sz="1800" u="sng" dirty="0" smtClean="0"/>
              <a:t>sustancia, actividad o relación</a:t>
            </a:r>
            <a:r>
              <a:rPr lang="es-ES" sz="1800" dirty="0" smtClean="0"/>
              <a:t>. […] se involucran factores biológicos, genéticos, psicológicos y sociales (Organización Mundial de la Salud).</a:t>
            </a:r>
          </a:p>
          <a:p>
            <a:pPr algn="just"/>
            <a:endParaRPr lang="es-ES" sz="1800" dirty="0" smtClean="0"/>
          </a:p>
          <a:p>
            <a:pPr algn="just"/>
            <a:r>
              <a:rPr lang="es-ES" sz="1800" b="1" dirty="0" smtClean="0"/>
              <a:t>Tolerancia:</a:t>
            </a:r>
            <a:r>
              <a:rPr lang="es-ES" sz="1800" dirty="0" smtClean="0"/>
              <a:t> Proceso psicológico y físico que hace necesario aumentar la dosis del elemento adictivo de forma progresiva para conseguir los efectos esperados.</a:t>
            </a:r>
          </a:p>
          <a:p>
            <a:pPr algn="just"/>
            <a:endParaRPr lang="es-ES" sz="1800" dirty="0" smtClean="0"/>
          </a:p>
          <a:p>
            <a:pPr algn="just"/>
            <a:r>
              <a:rPr lang="es-ES" sz="1800" b="1" dirty="0" smtClean="0"/>
              <a:t>Adicción a las tecnologías: </a:t>
            </a:r>
            <a:r>
              <a:rPr lang="es-ES" sz="1800" dirty="0" smtClean="0"/>
              <a:t>adicción como cualquier otra (sustancias tóxicas, juego, relaciones, etc.)</a:t>
            </a:r>
          </a:p>
          <a:p>
            <a:pPr algn="just"/>
            <a:endParaRPr lang="es-E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504056"/>
          </a:xfrm>
        </p:spPr>
        <p:txBody>
          <a:bodyPr>
            <a:noAutofit/>
          </a:bodyPr>
          <a:lstStyle/>
          <a:p>
            <a:r>
              <a:rPr lang="es-ES" sz="2800" dirty="0" smtClean="0"/>
              <a:t>ADICCIÓN A LAS TECNOLOGÍAS </a:t>
            </a:r>
            <a:br>
              <a:rPr lang="es-ES" sz="2800" dirty="0" smtClean="0"/>
            </a:br>
            <a:r>
              <a:rPr lang="es-ES" sz="2800" dirty="0" smtClean="0"/>
              <a:t>¿Por qué se genera?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11560" y="1916832"/>
            <a:ext cx="8229600" cy="3672408"/>
          </a:xfrm>
        </p:spPr>
        <p:txBody>
          <a:bodyPr>
            <a:normAutofit/>
          </a:bodyPr>
          <a:lstStyle/>
          <a:p>
            <a:pPr algn="just"/>
            <a:endParaRPr lang="es-ES" sz="1800" b="1" dirty="0" smtClean="0"/>
          </a:p>
          <a:p>
            <a:pPr algn="just"/>
            <a:r>
              <a:rPr lang="es-ES" sz="1800" b="1" dirty="0" smtClean="0"/>
              <a:t>Factores de riesgo del individuo</a:t>
            </a:r>
          </a:p>
          <a:p>
            <a:pPr lvl="1" algn="just">
              <a:buFont typeface="Courier New" pitchFamily="49" charset="0"/>
              <a:buChar char="o"/>
            </a:pPr>
            <a:endParaRPr lang="es-ES" sz="1600" dirty="0" smtClean="0"/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Escasa atención parental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Excesivo tiempo libre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Regular manejo de las habilidades sociales, o dificultades para ello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Grupo de referencia “de riesgo”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Necesidad y/o deseo de pertenencia a un grupo social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Aprendizaje por observación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Problemas de rechazo social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Necesidad de “huir” del entorno real</a:t>
            </a:r>
          </a:p>
          <a:p>
            <a:pPr lvl="1" algn="just">
              <a:buFont typeface="Courier New" pitchFamily="49" charset="0"/>
              <a:buChar char="o"/>
            </a:pPr>
            <a:endParaRPr lang="es-ES" sz="1400" dirty="0" smtClean="0"/>
          </a:p>
          <a:p>
            <a:pPr lvl="1" algn="just">
              <a:buFont typeface="Courier New" pitchFamily="49" charset="0"/>
              <a:buChar char="o"/>
            </a:pPr>
            <a:endParaRPr lang="es-ES" sz="1600" dirty="0" smtClean="0"/>
          </a:p>
          <a:p>
            <a:pPr lvl="1" algn="just">
              <a:buFont typeface="Courier New" pitchFamily="49" charset="0"/>
              <a:buChar char="o"/>
            </a:pPr>
            <a:endParaRPr lang="es-ES" sz="1600" dirty="0" smtClean="0"/>
          </a:p>
          <a:p>
            <a:pPr lvl="2" algn="just">
              <a:buNone/>
            </a:pPr>
            <a:endParaRPr lang="es-ES" sz="1200" dirty="0" smtClean="0"/>
          </a:p>
          <a:p>
            <a:pPr lvl="2" algn="just">
              <a:buFont typeface="Courier New" pitchFamily="49" charset="0"/>
              <a:buChar char="o"/>
            </a:pPr>
            <a:endParaRPr lang="es-ES" sz="1200" dirty="0" smtClean="0"/>
          </a:p>
          <a:p>
            <a:pPr algn="just">
              <a:buFont typeface="Courier New" pitchFamily="49" charset="0"/>
              <a:buChar char="o"/>
            </a:pPr>
            <a:endParaRPr lang="es-ES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504056"/>
          </a:xfrm>
        </p:spPr>
        <p:txBody>
          <a:bodyPr>
            <a:noAutofit/>
          </a:bodyPr>
          <a:lstStyle/>
          <a:p>
            <a:r>
              <a:rPr lang="es-ES" sz="2800" dirty="0" smtClean="0"/>
              <a:t>ADICCIÓN A LAS TECNOLOGÍAS </a:t>
            </a:r>
            <a:br>
              <a:rPr lang="es-ES" sz="2800" dirty="0" smtClean="0"/>
            </a:br>
            <a:r>
              <a:rPr lang="es-ES" sz="2800" dirty="0" smtClean="0"/>
              <a:t>¿Por qué se genera?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971600" y="1700808"/>
            <a:ext cx="7355160" cy="4896544"/>
          </a:xfrm>
        </p:spPr>
        <p:txBody>
          <a:bodyPr>
            <a:normAutofit/>
          </a:bodyPr>
          <a:lstStyle/>
          <a:p>
            <a:pPr algn="just"/>
            <a:endParaRPr lang="es-ES" sz="1600" b="1" dirty="0" smtClean="0"/>
          </a:p>
          <a:p>
            <a:pPr lvl="1" algn="just">
              <a:buFont typeface="Courier New" pitchFamily="49" charset="0"/>
              <a:buChar char="o"/>
            </a:pPr>
            <a:endParaRPr lang="es-ES" sz="1600" dirty="0" smtClean="0"/>
          </a:p>
          <a:p>
            <a:pPr lvl="1" algn="just">
              <a:buFont typeface="Courier New" pitchFamily="49" charset="0"/>
              <a:buChar char="o"/>
            </a:pPr>
            <a:endParaRPr lang="es-ES" sz="1600" dirty="0" smtClean="0"/>
          </a:p>
          <a:p>
            <a:pPr algn="just"/>
            <a:r>
              <a:rPr lang="es-ES" sz="1800" b="1" dirty="0" smtClean="0"/>
              <a:t>Factores de riesgo de las tecnologías</a:t>
            </a:r>
          </a:p>
          <a:p>
            <a:pPr lvl="1" algn="just">
              <a:buFont typeface="Courier New" pitchFamily="49" charset="0"/>
              <a:buChar char="o"/>
            </a:pPr>
            <a:endParaRPr lang="es-ES" sz="1600" dirty="0" smtClean="0"/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Rapidez e inmediatez de la información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FOMO –</a:t>
            </a:r>
            <a:r>
              <a:rPr lang="es-ES" sz="1600" dirty="0" err="1" smtClean="0"/>
              <a:t>Fear</a:t>
            </a:r>
            <a:r>
              <a:rPr lang="es-ES" sz="1600" dirty="0" smtClean="0"/>
              <a:t> of </a:t>
            </a:r>
            <a:r>
              <a:rPr lang="es-ES" sz="1600" dirty="0" err="1" smtClean="0"/>
              <a:t>missing</a:t>
            </a:r>
            <a:r>
              <a:rPr lang="es-ES" sz="1600" dirty="0" smtClean="0"/>
              <a:t> </a:t>
            </a:r>
            <a:r>
              <a:rPr lang="es-ES" sz="1600" dirty="0" err="1" smtClean="0"/>
              <a:t>out</a:t>
            </a:r>
            <a:r>
              <a:rPr lang="es-ES" sz="1600" dirty="0" smtClean="0"/>
              <a:t> (miedo a perderse algo)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Atractivo visual y auditivo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Mayor alcance social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Posibilidad de mantenerse en el anonimato</a:t>
            </a:r>
          </a:p>
          <a:p>
            <a:pPr lvl="1" algn="just">
              <a:buFont typeface="Courier New" pitchFamily="49" charset="0"/>
              <a:buChar char="o"/>
            </a:pPr>
            <a:endParaRPr lang="es-ES" sz="1600" dirty="0" smtClean="0"/>
          </a:p>
          <a:p>
            <a:pPr lvl="1" algn="just">
              <a:buFont typeface="Courier New" pitchFamily="49" charset="0"/>
              <a:buChar char="o"/>
            </a:pPr>
            <a:endParaRPr lang="es-ES" sz="1600" dirty="0" smtClean="0"/>
          </a:p>
          <a:p>
            <a:pPr lvl="2" algn="just">
              <a:buNone/>
            </a:pPr>
            <a:endParaRPr lang="es-ES" sz="1200" dirty="0" smtClean="0"/>
          </a:p>
          <a:p>
            <a:pPr lvl="2" algn="just">
              <a:buFont typeface="Courier New" pitchFamily="49" charset="0"/>
              <a:buChar char="o"/>
            </a:pPr>
            <a:endParaRPr lang="es-ES" sz="1200" dirty="0" smtClean="0"/>
          </a:p>
          <a:p>
            <a:pPr algn="just">
              <a:buFont typeface="Courier New" pitchFamily="49" charset="0"/>
              <a:buChar char="o"/>
            </a:pPr>
            <a:endParaRPr lang="es-ES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216024"/>
          </a:xfrm>
        </p:spPr>
        <p:txBody>
          <a:bodyPr>
            <a:noAutofit/>
          </a:bodyPr>
          <a:lstStyle/>
          <a:p>
            <a:r>
              <a:rPr lang="es-ES" sz="2800" dirty="0" smtClean="0"/>
              <a:t>ADICCIÓN A LAS TECNOLOGÍAS </a:t>
            </a:r>
            <a:br>
              <a:rPr lang="es-ES" sz="2800" dirty="0" smtClean="0"/>
            </a:br>
            <a:r>
              <a:rPr lang="es-ES" sz="2800" dirty="0" smtClean="0"/>
              <a:t>¿Cómo reconocerla?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968552"/>
          </a:xfrm>
        </p:spPr>
        <p:txBody>
          <a:bodyPr>
            <a:normAutofit/>
          </a:bodyPr>
          <a:lstStyle/>
          <a:p>
            <a:pPr algn="just"/>
            <a:endParaRPr lang="es-ES" sz="1800" b="1" dirty="0" smtClean="0"/>
          </a:p>
          <a:p>
            <a:pPr algn="just"/>
            <a:r>
              <a:rPr lang="es-ES" sz="1800" b="1" dirty="0" smtClean="0"/>
              <a:t>Signos que pueden hacer pensar en una posible adicción a las nuevas tecnologías:</a:t>
            </a:r>
          </a:p>
          <a:p>
            <a:pPr algn="just"/>
            <a:endParaRPr lang="es-ES" sz="1800" dirty="0" smtClean="0"/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Disminución del rendimiento académico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Pérdida de amistades y vida social. Aislamiento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Necesidad de ocupar cada pequeño espacio de tiempo con el dispositivo tecnológico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Pérdida de la noción del tiempo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Irresponsabilidad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Olvidos en cuanto a necesidades básicas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Mal humor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" sz="1600" dirty="0" smtClean="0"/>
              <a:t>Aumento de las discusiones familiares</a:t>
            </a:r>
          </a:p>
          <a:p>
            <a:pPr lvl="1" algn="just">
              <a:buFont typeface="Courier New" pitchFamily="49" charset="0"/>
              <a:buChar char="o"/>
            </a:pPr>
            <a:endParaRPr lang="es-E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229600" cy="576064"/>
          </a:xfrm>
        </p:spPr>
        <p:txBody>
          <a:bodyPr>
            <a:noAutofit/>
          </a:bodyPr>
          <a:lstStyle/>
          <a:p>
            <a:r>
              <a:rPr lang="es-ES" sz="2800" dirty="0" smtClean="0"/>
              <a:t>ADICCIÓN A LAS TECNOLOGÍAS </a:t>
            </a:r>
            <a:br>
              <a:rPr lang="es-ES" sz="2800" dirty="0" smtClean="0"/>
            </a:br>
            <a:r>
              <a:rPr lang="es-ES" sz="2800" dirty="0" smtClean="0"/>
              <a:t>¿Cómo tratarla?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>
            <a:normAutofit/>
          </a:bodyPr>
          <a:lstStyle/>
          <a:p>
            <a:pPr algn="just"/>
            <a:r>
              <a:rPr lang="es-ES" sz="1800" dirty="0" smtClean="0"/>
              <a:t>De la misma forma que cualquier otro tipo de adicción.</a:t>
            </a:r>
          </a:p>
          <a:p>
            <a:pPr algn="just"/>
            <a:endParaRPr lang="es-ES" sz="1800" dirty="0" smtClean="0"/>
          </a:p>
        </p:txBody>
      </p:sp>
      <p:sp>
        <p:nvSpPr>
          <p:cNvPr id="4" name="3 CuadroTexto"/>
          <p:cNvSpPr txBox="1"/>
          <p:nvPr/>
        </p:nvSpPr>
        <p:spPr>
          <a:xfrm>
            <a:off x="899592" y="2924944"/>
            <a:ext cx="3672408" cy="373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 PARTE DEL PROFESIONAL</a:t>
            </a:r>
          </a:p>
          <a:p>
            <a:endParaRPr lang="es-ES" sz="1050" dirty="0" smtClean="0"/>
          </a:p>
          <a:p>
            <a:pPr>
              <a:buFontTx/>
              <a:buChar char="-"/>
            </a:pPr>
            <a:r>
              <a:rPr lang="es-ES" dirty="0" smtClean="0"/>
              <a:t>Terapia cognitivo-conductual</a:t>
            </a:r>
          </a:p>
          <a:p>
            <a:pPr>
              <a:buFontTx/>
              <a:buChar char="-"/>
            </a:pPr>
            <a:endParaRPr lang="es-ES" dirty="0" smtClean="0"/>
          </a:p>
          <a:p>
            <a:pPr>
              <a:buFontTx/>
              <a:buChar char="-"/>
            </a:pPr>
            <a:r>
              <a:rPr lang="es-ES" dirty="0" smtClean="0"/>
              <a:t>Técnicas de autocontrol</a:t>
            </a:r>
          </a:p>
          <a:p>
            <a:pPr>
              <a:buFontTx/>
              <a:buChar char="-"/>
            </a:pPr>
            <a:endParaRPr lang="es-ES" dirty="0" smtClean="0"/>
          </a:p>
          <a:p>
            <a:pPr>
              <a:buFontTx/>
              <a:buChar char="-"/>
            </a:pPr>
            <a:r>
              <a:rPr lang="es-ES" dirty="0" smtClean="0"/>
              <a:t>Técnicas de relajación</a:t>
            </a:r>
          </a:p>
          <a:p>
            <a:pPr>
              <a:buFontTx/>
              <a:buChar char="-"/>
            </a:pPr>
            <a:endParaRPr lang="es-ES" dirty="0" smtClean="0"/>
          </a:p>
          <a:p>
            <a:pPr>
              <a:buFontTx/>
              <a:buChar char="-"/>
            </a:pPr>
            <a:r>
              <a:rPr lang="es-ES" dirty="0" smtClean="0"/>
              <a:t>Tratamiento farmacológico</a:t>
            </a:r>
          </a:p>
          <a:p>
            <a:pPr>
              <a:buFontTx/>
              <a:buChar char="-"/>
            </a:pPr>
            <a:endParaRPr lang="es-ES" dirty="0" smtClean="0"/>
          </a:p>
          <a:p>
            <a:pPr>
              <a:buFontTx/>
              <a:buChar char="-"/>
            </a:pPr>
            <a:r>
              <a:rPr lang="es-ES" dirty="0" smtClean="0"/>
              <a:t>Terapia familiar</a:t>
            </a:r>
          </a:p>
          <a:p>
            <a:endParaRPr lang="es-ES" dirty="0" smtClean="0"/>
          </a:p>
          <a:p>
            <a:pPr>
              <a:buFontTx/>
              <a:buChar char="-"/>
            </a:pPr>
            <a:endParaRPr lang="es-ES" dirty="0" smtClean="0"/>
          </a:p>
          <a:p>
            <a:endParaRPr lang="es-ES" sz="1050" dirty="0" smtClean="0"/>
          </a:p>
        </p:txBody>
      </p:sp>
      <p:sp>
        <p:nvSpPr>
          <p:cNvPr id="5" name="4 CuadroTexto"/>
          <p:cNvSpPr txBox="1"/>
          <p:nvPr/>
        </p:nvSpPr>
        <p:spPr>
          <a:xfrm>
            <a:off x="5004048" y="2910766"/>
            <a:ext cx="3600400" cy="4408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 CASA</a:t>
            </a:r>
          </a:p>
          <a:p>
            <a:endParaRPr lang="es-ES" sz="1050" dirty="0" smtClean="0"/>
          </a:p>
          <a:p>
            <a:pPr>
              <a:buFontTx/>
              <a:buChar char="-"/>
            </a:pPr>
            <a:r>
              <a:rPr lang="es-ES" dirty="0" smtClean="0"/>
              <a:t>Actividades alternativas</a:t>
            </a:r>
          </a:p>
          <a:p>
            <a:pPr>
              <a:buFontTx/>
              <a:buChar char="-"/>
            </a:pPr>
            <a:endParaRPr lang="es-ES" dirty="0" smtClean="0"/>
          </a:p>
          <a:p>
            <a:pPr>
              <a:buFontTx/>
              <a:buChar char="-"/>
            </a:pPr>
            <a:r>
              <a:rPr lang="es-ES" dirty="0" smtClean="0"/>
              <a:t>Reestructuración del entorno y </a:t>
            </a:r>
          </a:p>
          <a:p>
            <a:r>
              <a:rPr lang="es-ES" dirty="0" smtClean="0"/>
              <a:t> eliminación de estímulos</a:t>
            </a:r>
          </a:p>
          <a:p>
            <a:endParaRPr lang="es-ES" dirty="0" smtClean="0"/>
          </a:p>
          <a:p>
            <a:pPr>
              <a:buFontTx/>
              <a:buChar char="-"/>
            </a:pPr>
            <a:r>
              <a:rPr lang="es-ES" dirty="0" smtClean="0"/>
              <a:t>Modelado</a:t>
            </a:r>
          </a:p>
          <a:p>
            <a:pPr>
              <a:buFontTx/>
              <a:buChar char="-"/>
            </a:pPr>
            <a:endParaRPr lang="es-ES" dirty="0" smtClean="0"/>
          </a:p>
          <a:p>
            <a:pPr>
              <a:buFontTx/>
              <a:buChar char="-"/>
            </a:pPr>
            <a:r>
              <a:rPr lang="es-ES" dirty="0" smtClean="0"/>
              <a:t>Comunicación familiar</a:t>
            </a:r>
          </a:p>
          <a:p>
            <a:pPr>
              <a:buFontTx/>
              <a:buChar char="-"/>
            </a:pPr>
            <a:endParaRPr lang="es-ES" dirty="0" smtClean="0"/>
          </a:p>
          <a:p>
            <a:pPr>
              <a:buFontTx/>
              <a:buChar char="-"/>
            </a:pPr>
            <a:r>
              <a:rPr lang="es-ES" dirty="0" smtClean="0"/>
              <a:t>Evitar la </a:t>
            </a:r>
            <a:r>
              <a:rPr lang="es-ES" dirty="0" err="1" smtClean="0"/>
              <a:t>culpabilización</a:t>
            </a:r>
            <a:endParaRPr lang="es-ES" dirty="0" smtClean="0"/>
          </a:p>
          <a:p>
            <a:pPr>
              <a:buFontTx/>
              <a:buChar char="-"/>
            </a:pPr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836712"/>
            <a:ext cx="8229600" cy="576064"/>
          </a:xfrm>
        </p:spPr>
        <p:txBody>
          <a:bodyPr>
            <a:noAutofit/>
          </a:bodyPr>
          <a:lstStyle/>
          <a:p>
            <a:r>
              <a:rPr lang="es-ES" sz="2800" dirty="0" smtClean="0"/>
              <a:t>ADICCIÓN A LAS TECNOLOGÍAS </a:t>
            </a:r>
            <a:br>
              <a:rPr lang="es-ES" sz="2800" dirty="0" smtClean="0"/>
            </a:br>
            <a:r>
              <a:rPr lang="es-ES" sz="2800" dirty="0" smtClean="0"/>
              <a:t>¿Cómo prevenirla?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2348880"/>
            <a:ext cx="8712968" cy="4104456"/>
          </a:xfrm>
        </p:spPr>
        <p:txBody>
          <a:bodyPr>
            <a:normAutofit lnSpcReduction="10000"/>
          </a:bodyPr>
          <a:lstStyle/>
          <a:p>
            <a:pPr algn="just"/>
            <a:r>
              <a:rPr lang="es-ES" sz="1800" b="1" dirty="0" smtClean="0"/>
              <a:t>FACTORES DE PROTECCIÓN: </a:t>
            </a:r>
            <a:r>
              <a:rPr lang="es-ES" sz="1800" dirty="0" smtClean="0"/>
              <a:t>características que ayudan a frenar la posible aparición de una adicción a las nuevas tecnologías.</a:t>
            </a:r>
          </a:p>
          <a:p>
            <a:pPr algn="just"/>
            <a:endParaRPr lang="es-ES" sz="1800" dirty="0" smtClean="0"/>
          </a:p>
          <a:p>
            <a:pPr algn="just"/>
            <a:endParaRPr lang="es-ES" sz="1800" dirty="0" smtClean="0"/>
          </a:p>
          <a:p>
            <a:pPr algn="just"/>
            <a:endParaRPr lang="es-ES" sz="1800" dirty="0" smtClean="0"/>
          </a:p>
          <a:p>
            <a:pPr algn="just"/>
            <a:endParaRPr lang="es-ES" sz="1800" dirty="0" smtClean="0"/>
          </a:p>
          <a:p>
            <a:pPr algn="just"/>
            <a:endParaRPr lang="es-ES" sz="1800" dirty="0" smtClean="0"/>
          </a:p>
          <a:p>
            <a:pPr algn="just"/>
            <a:endParaRPr lang="es-ES" sz="1800" dirty="0" smtClean="0"/>
          </a:p>
          <a:p>
            <a:pPr algn="just"/>
            <a:endParaRPr lang="es-ES" sz="1800" dirty="0" smtClean="0"/>
          </a:p>
          <a:p>
            <a:pPr algn="just"/>
            <a:endParaRPr lang="es-ES" sz="1800" dirty="0" smtClean="0"/>
          </a:p>
          <a:p>
            <a:pPr algn="just"/>
            <a:endParaRPr lang="es-ES" sz="1800" dirty="0" smtClean="0"/>
          </a:p>
          <a:p>
            <a:pPr algn="ctr">
              <a:buNone/>
            </a:pPr>
            <a:endParaRPr lang="es-ES" sz="1800" dirty="0" smtClean="0"/>
          </a:p>
          <a:p>
            <a:pPr algn="ctr">
              <a:buNone/>
            </a:pPr>
            <a:endParaRPr lang="es-ES" sz="1800" dirty="0" smtClean="0"/>
          </a:p>
          <a:p>
            <a:pPr algn="ctr">
              <a:buNone/>
            </a:pPr>
            <a:r>
              <a:rPr lang="es-ES" sz="1800" dirty="0" smtClean="0"/>
              <a:t>¡ CURIOSIDAD!  </a:t>
            </a:r>
            <a:r>
              <a:rPr lang="es-ES" sz="1800" dirty="0" smtClean="0">
                <a:sym typeface="Wingdings" pitchFamily="2" charset="2"/>
              </a:rPr>
              <a:t> Factores de protección e implicación familiar</a:t>
            </a:r>
            <a:endParaRPr lang="es-ES" sz="1800" dirty="0" smtClean="0"/>
          </a:p>
          <a:p>
            <a:pPr algn="just">
              <a:buNone/>
            </a:pPr>
            <a:endParaRPr lang="es-ES" sz="1000" dirty="0" smtClean="0"/>
          </a:p>
          <a:p>
            <a:pPr algn="just">
              <a:buNone/>
            </a:pPr>
            <a:endParaRPr lang="es-ES" sz="1000" dirty="0" smtClean="0"/>
          </a:p>
          <a:p>
            <a:pPr algn="just">
              <a:buNone/>
            </a:pPr>
            <a:endParaRPr lang="es-ES" sz="1000" dirty="0" smtClean="0"/>
          </a:p>
          <a:p>
            <a:pPr algn="just">
              <a:buNone/>
            </a:pPr>
            <a:endParaRPr lang="es-ES" sz="1000" dirty="0" smtClean="0"/>
          </a:p>
          <a:p>
            <a:pPr lvl="1" algn="just">
              <a:buFont typeface="Courier New" pitchFamily="49" charset="0"/>
              <a:buChar char="o"/>
            </a:pPr>
            <a:endParaRPr lang="es-ES" sz="2000" dirty="0" smtClean="0"/>
          </a:p>
        </p:txBody>
      </p:sp>
      <p:sp>
        <p:nvSpPr>
          <p:cNvPr id="4" name="3 CuadroTexto"/>
          <p:cNvSpPr txBox="1"/>
          <p:nvPr/>
        </p:nvSpPr>
        <p:spPr>
          <a:xfrm>
            <a:off x="467544" y="3284984"/>
            <a:ext cx="417646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  <a:buFont typeface="Courier New" pitchFamily="49" charset="0"/>
              <a:buChar char="o"/>
            </a:pPr>
            <a:r>
              <a:rPr lang="es-ES" sz="1600" dirty="0" smtClean="0"/>
              <a:t> Atención parental</a:t>
            </a:r>
          </a:p>
          <a:p>
            <a:pPr lvl="1">
              <a:lnSpc>
                <a:spcPct val="150000"/>
              </a:lnSpc>
              <a:buFont typeface="Courier New" pitchFamily="49" charset="0"/>
              <a:buChar char="o"/>
            </a:pPr>
            <a:r>
              <a:rPr lang="es-ES" sz="1600" dirty="0" smtClean="0"/>
              <a:t> Límites, normas y responsabilidades </a:t>
            </a:r>
          </a:p>
          <a:p>
            <a:pPr lvl="1">
              <a:lnSpc>
                <a:spcPct val="150000"/>
              </a:lnSpc>
              <a:buFont typeface="Courier New" pitchFamily="49" charset="0"/>
              <a:buChar char="o"/>
            </a:pPr>
            <a:r>
              <a:rPr lang="es-ES" sz="1600" dirty="0" smtClean="0"/>
              <a:t> Actividades en familia</a:t>
            </a:r>
          </a:p>
          <a:p>
            <a:pPr lvl="1">
              <a:lnSpc>
                <a:spcPct val="150000"/>
              </a:lnSpc>
              <a:buFont typeface="Courier New" pitchFamily="49" charset="0"/>
              <a:buChar char="o"/>
            </a:pPr>
            <a:r>
              <a:rPr lang="es-ES" sz="1600" dirty="0" smtClean="0"/>
              <a:t> Modelado positivo</a:t>
            </a:r>
          </a:p>
          <a:p>
            <a:pPr lvl="1">
              <a:lnSpc>
                <a:spcPct val="150000"/>
              </a:lnSpc>
              <a:buFont typeface="Courier New" pitchFamily="49" charset="0"/>
              <a:buChar char="o"/>
            </a:pPr>
            <a:r>
              <a:rPr lang="es-ES" sz="1600" dirty="0" smtClean="0"/>
              <a:t> Ocupación del tiempo</a:t>
            </a:r>
          </a:p>
          <a:p>
            <a:endParaRPr lang="es-ES" dirty="0"/>
          </a:p>
        </p:txBody>
      </p:sp>
      <p:sp>
        <p:nvSpPr>
          <p:cNvPr id="5" name="4 CuadroTexto"/>
          <p:cNvSpPr txBox="1"/>
          <p:nvPr/>
        </p:nvSpPr>
        <p:spPr>
          <a:xfrm>
            <a:off x="4499992" y="3212976"/>
            <a:ext cx="424847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  <a:buFont typeface="Courier New" pitchFamily="49" charset="0"/>
              <a:buChar char="o"/>
            </a:pPr>
            <a:r>
              <a:rPr lang="es-ES" sz="1600" dirty="0" smtClean="0"/>
              <a:t> Fomentar la educación en IE</a:t>
            </a:r>
          </a:p>
          <a:p>
            <a:pPr lvl="1">
              <a:lnSpc>
                <a:spcPct val="150000"/>
              </a:lnSpc>
              <a:buFont typeface="Courier New" pitchFamily="49" charset="0"/>
              <a:buChar char="o"/>
            </a:pPr>
            <a:r>
              <a:rPr lang="es-ES" sz="1600" dirty="0" smtClean="0"/>
              <a:t> Propiciar el desarrollo de HHSS</a:t>
            </a:r>
          </a:p>
          <a:p>
            <a:pPr lvl="1">
              <a:lnSpc>
                <a:spcPct val="150000"/>
              </a:lnSpc>
              <a:buFont typeface="Courier New" pitchFamily="49" charset="0"/>
              <a:buChar char="o"/>
            </a:pPr>
            <a:r>
              <a:rPr lang="es-ES" sz="1600" dirty="0" smtClean="0"/>
              <a:t> Enseñar a decir NO</a:t>
            </a:r>
          </a:p>
          <a:p>
            <a:pPr lvl="1">
              <a:lnSpc>
                <a:spcPct val="150000"/>
              </a:lnSpc>
              <a:buFont typeface="Courier New" pitchFamily="49" charset="0"/>
              <a:buChar char="o"/>
            </a:pPr>
            <a:r>
              <a:rPr lang="es-ES" sz="1600" dirty="0" smtClean="0"/>
              <a:t> Facilitar información</a:t>
            </a:r>
          </a:p>
          <a:p>
            <a:pPr lvl="1">
              <a:lnSpc>
                <a:spcPct val="150000"/>
              </a:lnSpc>
              <a:buFont typeface="Courier New" pitchFamily="49" charset="0"/>
              <a:buChar char="o"/>
            </a:pPr>
            <a:r>
              <a:rPr lang="es-ES" sz="1600" dirty="0" smtClean="0"/>
              <a:t>Protección de los dispositivos</a:t>
            </a:r>
          </a:p>
          <a:p>
            <a:pPr lvl="1" algn="just"/>
            <a:endParaRPr lang="es-ES" dirty="0"/>
          </a:p>
        </p:txBody>
      </p:sp>
      <p:cxnSp>
        <p:nvCxnSpPr>
          <p:cNvPr id="7" name="6 Conector recto"/>
          <p:cNvCxnSpPr/>
          <p:nvPr/>
        </p:nvCxnSpPr>
        <p:spPr>
          <a:xfrm>
            <a:off x="1187624" y="3717032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>
            <a:off x="1187624" y="5157192"/>
            <a:ext cx="16561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>
            <a:off x="5292080" y="4725144"/>
            <a:ext cx="14401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"/>
          <p:cNvCxnSpPr/>
          <p:nvPr/>
        </p:nvCxnSpPr>
        <p:spPr>
          <a:xfrm>
            <a:off x="1187624" y="4797152"/>
            <a:ext cx="14401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"/>
          <p:cNvCxnSpPr/>
          <p:nvPr/>
        </p:nvCxnSpPr>
        <p:spPr>
          <a:xfrm>
            <a:off x="1187624" y="4437112"/>
            <a:ext cx="16561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29 Conector recto"/>
          <p:cNvCxnSpPr/>
          <p:nvPr/>
        </p:nvCxnSpPr>
        <p:spPr>
          <a:xfrm>
            <a:off x="1187624" y="4077072"/>
            <a:ext cx="27363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31 Conector recto"/>
          <p:cNvCxnSpPr/>
          <p:nvPr/>
        </p:nvCxnSpPr>
        <p:spPr>
          <a:xfrm>
            <a:off x="5292080" y="4365104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"/>
          <p:cNvCxnSpPr/>
          <p:nvPr/>
        </p:nvCxnSpPr>
        <p:spPr>
          <a:xfrm>
            <a:off x="5292080" y="4005064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34 Conector recto"/>
          <p:cNvCxnSpPr/>
          <p:nvPr/>
        </p:nvCxnSpPr>
        <p:spPr>
          <a:xfrm>
            <a:off x="5292080" y="3645024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"/>
          <p:cNvCxnSpPr/>
          <p:nvPr/>
        </p:nvCxnSpPr>
        <p:spPr>
          <a:xfrm>
            <a:off x="5292080" y="5085184"/>
            <a:ext cx="21602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o">
  <a:themeElements>
    <a:clrScheme name="Urbano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o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544</TotalTime>
  <Words>1090</Words>
  <Application>Microsoft Office PowerPoint</Application>
  <PresentationFormat>Presentación en pantalla (4:3)</PresentationFormat>
  <Paragraphs>280</Paragraphs>
  <Slides>22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3" baseType="lpstr">
      <vt:lpstr>Urbano</vt:lpstr>
      <vt:lpstr>Menores e Internet:  Una perspectiva Psicológica</vt:lpstr>
      <vt:lpstr>¿De qué vamos a hablar?</vt:lpstr>
      <vt:lpstr>MENORES Y ADICCIONES A LAS NUEVAS TECNOLOGÍAS</vt:lpstr>
      <vt:lpstr>ADICCIÓN ¿Qué es? </vt:lpstr>
      <vt:lpstr>ADICCIÓN A LAS TECNOLOGÍAS  ¿Por qué se genera?</vt:lpstr>
      <vt:lpstr>ADICCIÓN A LAS TECNOLOGÍAS  ¿Por qué se genera?</vt:lpstr>
      <vt:lpstr>ADICCIÓN A LAS TECNOLOGÍAS  ¿Cómo reconocerla?</vt:lpstr>
      <vt:lpstr>ADICCIÓN A LAS TECNOLOGÍAS  ¿Cómo tratarla?</vt:lpstr>
      <vt:lpstr>ADICCIÓN A LAS TECNOLOGÍAS  ¿Cómo prevenirla?</vt:lpstr>
      <vt:lpstr>ADICCIÓN A LAS TECNOLOGÍAS  Consecuencias y repercusiones</vt:lpstr>
      <vt:lpstr>ADICCIÓN A LAS TECNOLOGÍAS  Algunos datos de interés</vt:lpstr>
      <vt:lpstr>ADICCIÓN A LAS TECNOLOGÍAS  Resumiendo y siendo realistas…</vt:lpstr>
      <vt:lpstr>MENORES Y DELITOS CON NUEVAS TECNOLOGÍAS</vt:lpstr>
      <vt:lpstr>MENORES Y DELITOS CON NUEVAS TECNOLOGÍAS:AGRESORES </vt:lpstr>
      <vt:lpstr>Diapositiva 15</vt:lpstr>
      <vt:lpstr>MENORES Y DELITOS CON NUEVAS TECNOLOGÍAS: AGRESORES</vt:lpstr>
      <vt:lpstr>MENORES Y DELITOS CON NUEVAS TECNOLOGÍAS:VÍCTIMAS </vt:lpstr>
      <vt:lpstr>Diapositiva 18</vt:lpstr>
      <vt:lpstr>MENORES Y DELITOS CON NUEVAS TECNOLOGÍAS: VÍCTIMAS</vt:lpstr>
      <vt:lpstr>MENORES Y DELITOS CON NUEVAS TECNOLOGÍAS:VÍCTIMAS</vt:lpstr>
      <vt:lpstr>CONCLUSIONES</vt:lpstr>
      <vt:lpstr>Diapositiva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Beatriz</dc:creator>
  <cp:lastModifiedBy>Beatriz</cp:lastModifiedBy>
  <cp:revision>37</cp:revision>
  <dcterms:created xsi:type="dcterms:W3CDTF">2019-03-07T11:26:08Z</dcterms:created>
  <dcterms:modified xsi:type="dcterms:W3CDTF">2019-03-23T11:39:44Z</dcterms:modified>
</cp:coreProperties>
</file>